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68" r:id="rId3"/>
    <p:sldId id="281" r:id="rId4"/>
    <p:sldId id="283" r:id="rId5"/>
    <p:sldId id="282" r:id="rId6"/>
    <p:sldId id="289" r:id="rId7"/>
    <p:sldId id="296" r:id="rId8"/>
    <p:sldId id="294" r:id="rId9"/>
    <p:sldId id="295" r:id="rId10"/>
    <p:sldId id="291" r:id="rId11"/>
    <p:sldId id="286" r:id="rId12"/>
    <p:sldId id="290" r:id="rId13"/>
    <p:sldId id="29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3BB"/>
    <a:srgbClr val="690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5" autoAdjust="0"/>
    <p:restoredTop sz="95033" autoAdjust="0"/>
  </p:normalViewPr>
  <p:slideViewPr>
    <p:cSldViewPr snapToGrid="0">
      <p:cViewPr varScale="1">
        <p:scale>
          <a:sx n="89" d="100"/>
          <a:sy n="89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Полещук" userId="ad1fd743d763771f" providerId="LiveId" clId="{DE19AAEC-249D-4187-AB70-0C3ABF4B6FE8}"/>
    <pc:docChg chg="undo custSel addSld delSld modSld sldOrd">
      <pc:chgData name="Анастасия Полещук" userId="ad1fd743d763771f" providerId="LiveId" clId="{DE19AAEC-249D-4187-AB70-0C3ABF4B6FE8}" dt="2024-04-17T19:32:56.908" v="1796" actId="47"/>
      <pc:docMkLst>
        <pc:docMk/>
      </pc:docMkLst>
      <pc:sldChg chg="modSp add del mod">
        <pc:chgData name="Анастасия Полещук" userId="ad1fd743d763771f" providerId="LiveId" clId="{DE19AAEC-249D-4187-AB70-0C3ABF4B6FE8}" dt="2024-04-17T19:32:30.955" v="1790" actId="2696"/>
        <pc:sldMkLst>
          <pc:docMk/>
          <pc:sldMk cId="622216799" sldId="256"/>
        </pc:sldMkLst>
        <pc:spChg chg="mod">
          <ac:chgData name="Анастасия Полещук" userId="ad1fd743d763771f" providerId="LiveId" clId="{DE19AAEC-249D-4187-AB70-0C3ABF4B6FE8}" dt="2024-04-17T17:54:03.496" v="52"/>
          <ac:spMkLst>
            <pc:docMk/>
            <pc:sldMk cId="622216799" sldId="256"/>
            <ac:spMk id="3" creationId="{9267E47D-A03A-1616-7E29-8C507858747E}"/>
          </ac:spMkLst>
        </pc:spChg>
      </pc:sldChg>
      <pc:sldChg chg="addSp delSp modSp mod">
        <pc:chgData name="Анастасия Полещук" userId="ad1fd743d763771f" providerId="LiveId" clId="{DE19AAEC-249D-4187-AB70-0C3ABF4B6FE8}" dt="2024-04-17T18:06:30.771" v="157" actId="20577"/>
        <pc:sldMkLst>
          <pc:docMk/>
          <pc:sldMk cId="2407852328" sldId="257"/>
        </pc:sldMkLst>
        <pc:spChg chg="mod">
          <ac:chgData name="Анастасия Полещук" userId="ad1fd743d763771f" providerId="LiveId" clId="{DE19AAEC-249D-4187-AB70-0C3ABF4B6FE8}" dt="2024-04-17T18:06:30.771" v="157" actId="20577"/>
          <ac:spMkLst>
            <pc:docMk/>
            <pc:sldMk cId="2407852328" sldId="257"/>
            <ac:spMk id="2" creationId="{BDAF2B58-AFB5-4AA1-A148-93536EA58118}"/>
          </ac:spMkLst>
        </pc:spChg>
        <pc:spChg chg="del">
          <ac:chgData name="Анастасия Полещук" userId="ad1fd743d763771f" providerId="LiveId" clId="{DE19AAEC-249D-4187-AB70-0C3ABF4B6FE8}" dt="2024-04-17T17:57:43.914" v="65" actId="478"/>
          <ac:spMkLst>
            <pc:docMk/>
            <pc:sldMk cId="2407852328" sldId="257"/>
            <ac:spMk id="4" creationId="{EF8956C4-9D96-4F3B-02CF-7DE73CF24FBB}"/>
          </ac:spMkLst>
        </pc:spChg>
        <pc:spChg chg="add del mod">
          <ac:chgData name="Анастасия Полещук" userId="ad1fd743d763771f" providerId="LiveId" clId="{DE19AAEC-249D-4187-AB70-0C3ABF4B6FE8}" dt="2024-04-17T17:59:02.303" v="96" actId="478"/>
          <ac:spMkLst>
            <pc:docMk/>
            <pc:sldMk cId="2407852328" sldId="257"/>
            <ac:spMk id="5" creationId="{B7CF8524-35DF-062E-5A54-9FAC26F55FC2}"/>
          </ac:spMkLst>
        </pc:spChg>
        <pc:spChg chg="add mod">
          <ac:chgData name="Анастасия Полещук" userId="ad1fd743d763771f" providerId="LiveId" clId="{DE19AAEC-249D-4187-AB70-0C3ABF4B6FE8}" dt="2024-04-17T17:59:20.082" v="100" actId="1076"/>
          <ac:spMkLst>
            <pc:docMk/>
            <pc:sldMk cId="2407852328" sldId="257"/>
            <ac:spMk id="6" creationId="{25B6312C-82CF-8129-9041-9DF27A4C0479}"/>
          </ac:spMkLst>
        </pc:spChg>
        <pc:spChg chg="add mod">
          <ac:chgData name="Анастасия Полещук" userId="ad1fd743d763771f" providerId="LiveId" clId="{DE19AAEC-249D-4187-AB70-0C3ABF4B6FE8}" dt="2024-04-17T18:05:19.690" v="135" actId="122"/>
          <ac:spMkLst>
            <pc:docMk/>
            <pc:sldMk cId="2407852328" sldId="257"/>
            <ac:spMk id="7" creationId="{10A2FCC4-7D57-0029-B641-0615B9E04A61}"/>
          </ac:spMkLst>
        </pc:spChg>
        <pc:spChg chg="add mod">
          <ac:chgData name="Анастасия Полещук" userId="ad1fd743d763771f" providerId="LiveId" clId="{DE19AAEC-249D-4187-AB70-0C3ABF4B6FE8}" dt="2024-04-17T18:06:08.024" v="138" actId="208"/>
          <ac:spMkLst>
            <pc:docMk/>
            <pc:sldMk cId="2407852328" sldId="257"/>
            <ac:spMk id="8" creationId="{94802EC8-5CCC-A2A2-BF79-37A9AE2CC5E1}"/>
          </ac:spMkLst>
        </pc:spChg>
        <pc:picChg chg="del mod">
          <ac:chgData name="Анастасия Полещук" userId="ad1fd743d763771f" providerId="LiveId" clId="{DE19AAEC-249D-4187-AB70-0C3ABF4B6FE8}" dt="2024-04-17T17:57:20.472" v="57" actId="478"/>
          <ac:picMkLst>
            <pc:docMk/>
            <pc:sldMk cId="2407852328" sldId="257"/>
            <ac:picMk id="12" creationId="{CE56418F-057E-6B50-5B94-4D0D2EE7DAF9}"/>
          </ac:picMkLst>
        </pc:picChg>
        <pc:picChg chg="add del mod">
          <ac:chgData name="Анастасия Полещук" userId="ad1fd743d763771f" providerId="LiveId" clId="{DE19AAEC-249D-4187-AB70-0C3ABF4B6FE8}" dt="2024-04-17T17:57:20.472" v="57" actId="478"/>
          <ac:picMkLst>
            <pc:docMk/>
            <pc:sldMk cId="2407852328" sldId="257"/>
            <ac:picMk id="1026" creationId="{35FFAAAE-6C00-EF03-F80F-1E13B64AC213}"/>
          </ac:picMkLst>
        </pc:picChg>
        <pc:picChg chg="add mod">
          <ac:chgData name="Анастасия Полещук" userId="ad1fd743d763771f" providerId="LiveId" clId="{DE19AAEC-249D-4187-AB70-0C3ABF4B6FE8}" dt="2024-04-17T17:59:07.387" v="97" actId="1076"/>
          <ac:picMkLst>
            <pc:docMk/>
            <pc:sldMk cId="2407852328" sldId="257"/>
            <ac:picMk id="1028" creationId="{2C957E41-9796-3B90-25E0-09D1A9BD5AC5}"/>
          </ac:picMkLst>
        </pc:picChg>
        <pc:picChg chg="add mod">
          <ac:chgData name="Анастасия Полещук" userId="ad1fd743d763771f" providerId="LiveId" clId="{DE19AAEC-249D-4187-AB70-0C3ABF4B6FE8}" dt="2024-04-17T18:04:39.225" v="111" actId="1440"/>
          <ac:picMkLst>
            <pc:docMk/>
            <pc:sldMk cId="2407852328" sldId="257"/>
            <ac:picMk id="1030" creationId="{AEF7D3CF-6AEC-2465-3531-5E42848BB6CB}"/>
          </ac:picMkLst>
        </pc:picChg>
      </pc:sldChg>
      <pc:sldChg chg="addSp delSp modSp mod">
        <pc:chgData name="Анастасия Полещук" userId="ad1fd743d763771f" providerId="LiveId" clId="{DE19AAEC-249D-4187-AB70-0C3ABF4B6FE8}" dt="2024-04-17T18:16:06.107" v="403" actId="20577"/>
        <pc:sldMkLst>
          <pc:docMk/>
          <pc:sldMk cId="911284005" sldId="266"/>
        </pc:sldMkLst>
        <pc:spChg chg="mod">
          <ac:chgData name="Анастасия Полещук" userId="ad1fd743d763771f" providerId="LiveId" clId="{DE19AAEC-249D-4187-AB70-0C3ABF4B6FE8}" dt="2024-04-17T18:16:06.107" v="403" actId="20577"/>
          <ac:spMkLst>
            <pc:docMk/>
            <pc:sldMk cId="911284005" sldId="266"/>
            <ac:spMk id="2" creationId="{BDAF2B58-AFB5-4AA1-A148-93536EA58118}"/>
          </ac:spMkLst>
        </pc:spChg>
        <pc:spChg chg="add del mod">
          <ac:chgData name="Анастасия Полещук" userId="ad1fd743d763771f" providerId="LiveId" clId="{DE19AAEC-249D-4187-AB70-0C3ABF4B6FE8}" dt="2024-04-17T18:14:17.233" v="324" actId="478"/>
          <ac:spMkLst>
            <pc:docMk/>
            <pc:sldMk cId="911284005" sldId="266"/>
            <ac:spMk id="4" creationId="{AD9B8387-7FFF-918E-9B62-B476BAFC0485}"/>
          </ac:spMkLst>
        </pc:spChg>
        <pc:spChg chg="del">
          <ac:chgData name="Анастасия Полещук" userId="ad1fd743d763771f" providerId="LiveId" clId="{DE19AAEC-249D-4187-AB70-0C3ABF4B6FE8}" dt="2024-04-17T18:14:19.212" v="325" actId="478"/>
          <ac:spMkLst>
            <pc:docMk/>
            <pc:sldMk cId="911284005" sldId="266"/>
            <ac:spMk id="9" creationId="{393854D9-9301-1F7D-B71F-6F4C92AAC54F}"/>
          </ac:spMkLst>
        </pc:spChg>
        <pc:picChg chg="add mod ord">
          <ac:chgData name="Анастасия Полещук" userId="ad1fd743d763771f" providerId="LiveId" clId="{DE19AAEC-249D-4187-AB70-0C3ABF4B6FE8}" dt="2024-04-17T18:15:38.796" v="338" actId="1440"/>
          <ac:picMkLst>
            <pc:docMk/>
            <pc:sldMk cId="911284005" sldId="266"/>
            <ac:picMk id="6" creationId="{232966CE-1ED5-0035-F1E9-5AF2061B5998}"/>
          </ac:picMkLst>
        </pc:picChg>
        <pc:picChg chg="del">
          <ac:chgData name="Анастасия Полещук" userId="ad1fd743d763771f" providerId="LiveId" clId="{DE19AAEC-249D-4187-AB70-0C3ABF4B6FE8}" dt="2024-04-17T18:14:15.121" v="323" actId="478"/>
          <ac:picMkLst>
            <pc:docMk/>
            <pc:sldMk cId="911284005" sldId="266"/>
            <ac:picMk id="8" creationId="{D98CE245-DF7D-6D65-584C-FD6355D157CC}"/>
          </ac:picMkLst>
        </pc:picChg>
      </pc:sldChg>
      <pc:sldChg chg="del">
        <pc:chgData name="Анастасия Полещук" userId="ad1fd743d763771f" providerId="LiveId" clId="{DE19AAEC-249D-4187-AB70-0C3ABF4B6FE8}" dt="2024-04-17T19:25:23.441" v="1542" actId="47"/>
        <pc:sldMkLst>
          <pc:docMk/>
          <pc:sldMk cId="476779691" sldId="267"/>
        </pc:sldMkLst>
      </pc:sldChg>
      <pc:sldChg chg="modSp mod ord">
        <pc:chgData name="Анастасия Полещук" userId="ad1fd743d763771f" providerId="LiveId" clId="{DE19AAEC-249D-4187-AB70-0C3ABF4B6FE8}" dt="2024-04-17T18:47:35.673" v="688" actId="1076"/>
        <pc:sldMkLst>
          <pc:docMk/>
          <pc:sldMk cId="2215996169" sldId="268"/>
        </pc:sldMkLst>
        <pc:spChg chg="mod">
          <ac:chgData name="Анастасия Полещук" userId="ad1fd743d763771f" providerId="LiveId" clId="{DE19AAEC-249D-4187-AB70-0C3ABF4B6FE8}" dt="2024-04-17T18:40:39.100" v="597" actId="20577"/>
          <ac:spMkLst>
            <pc:docMk/>
            <pc:sldMk cId="2215996169" sldId="268"/>
            <ac:spMk id="2" creationId="{BDAF2B58-AFB5-4AA1-A148-93536EA58118}"/>
          </ac:spMkLst>
        </pc:spChg>
        <pc:spChg chg="mod">
          <ac:chgData name="Анастасия Полещук" userId="ad1fd743d763771f" providerId="LiveId" clId="{DE19AAEC-249D-4187-AB70-0C3ABF4B6FE8}" dt="2024-04-17T18:47:35.673" v="688" actId="1076"/>
          <ac:spMkLst>
            <pc:docMk/>
            <pc:sldMk cId="2215996169" sldId="268"/>
            <ac:spMk id="11" creationId="{86299E47-322B-29E9-505B-5F730E758363}"/>
          </ac:spMkLst>
        </pc:spChg>
        <pc:graphicFrameChg chg="mod">
          <ac:chgData name="Анастасия Полещук" userId="ad1fd743d763771f" providerId="LiveId" clId="{DE19AAEC-249D-4187-AB70-0C3ABF4B6FE8}" dt="2024-04-17T18:46:29.523" v="663" actId="108"/>
          <ac:graphicFrameMkLst>
            <pc:docMk/>
            <pc:sldMk cId="2215996169" sldId="268"/>
            <ac:graphicFrameMk id="8" creationId="{E589CB40-018E-6222-664C-BC6A1C57EB75}"/>
          </ac:graphicFrameMkLst>
        </pc:graphicFrameChg>
      </pc:sldChg>
      <pc:sldChg chg="addSp delSp modSp mod ord">
        <pc:chgData name="Анастасия Полещук" userId="ad1fd743d763771f" providerId="LiveId" clId="{DE19AAEC-249D-4187-AB70-0C3ABF4B6FE8}" dt="2024-04-17T18:31:29.445" v="505" actId="1076"/>
        <pc:sldMkLst>
          <pc:docMk/>
          <pc:sldMk cId="1621910258" sldId="269"/>
        </pc:sldMkLst>
        <pc:spChg chg="mod">
          <ac:chgData name="Анастасия Полещук" userId="ad1fd743d763771f" providerId="LiveId" clId="{DE19AAEC-249D-4187-AB70-0C3ABF4B6FE8}" dt="2024-04-17T18:21:42.530" v="439" actId="20577"/>
          <ac:spMkLst>
            <pc:docMk/>
            <pc:sldMk cId="1621910258" sldId="269"/>
            <ac:spMk id="2" creationId="{BDAF2B58-AFB5-4AA1-A148-93536EA58118}"/>
          </ac:spMkLst>
        </pc:spChg>
        <pc:spChg chg="add del mod">
          <ac:chgData name="Анастасия Полещук" userId="ad1fd743d763771f" providerId="LiveId" clId="{DE19AAEC-249D-4187-AB70-0C3ABF4B6FE8}" dt="2024-04-17T18:27:45.302" v="471" actId="478"/>
          <ac:spMkLst>
            <pc:docMk/>
            <pc:sldMk cId="1621910258" sldId="269"/>
            <ac:spMk id="4" creationId="{B902A9D0-FD85-5628-F77B-90C672471484}"/>
          </ac:spMkLst>
        </pc:spChg>
        <pc:spChg chg="del mod">
          <ac:chgData name="Анастасия Полещук" userId="ad1fd743d763771f" providerId="LiveId" clId="{DE19AAEC-249D-4187-AB70-0C3ABF4B6FE8}" dt="2024-04-17T18:24:12.110" v="444"/>
          <ac:spMkLst>
            <pc:docMk/>
            <pc:sldMk cId="1621910258" sldId="269"/>
            <ac:spMk id="9" creationId="{4406E21E-A71A-7897-0B2C-E275559753BC}"/>
          </ac:spMkLst>
        </pc:spChg>
        <pc:picChg chg="del mod">
          <ac:chgData name="Анастасия Полещук" userId="ad1fd743d763771f" providerId="LiveId" clId="{DE19AAEC-249D-4187-AB70-0C3ABF4B6FE8}" dt="2024-04-17T18:27:40.054" v="470" actId="478"/>
          <ac:picMkLst>
            <pc:docMk/>
            <pc:sldMk cId="1621910258" sldId="269"/>
            <ac:picMk id="6" creationId="{5EA3B19C-D06F-80FB-DFBF-11D96BE85171}"/>
          </ac:picMkLst>
        </pc:picChg>
        <pc:picChg chg="add mod">
          <ac:chgData name="Анастасия Полещук" userId="ad1fd743d763771f" providerId="LiveId" clId="{DE19AAEC-249D-4187-AB70-0C3ABF4B6FE8}" dt="2024-04-17T18:30:20.178" v="487" actId="1076"/>
          <ac:picMkLst>
            <pc:docMk/>
            <pc:sldMk cId="1621910258" sldId="269"/>
            <ac:picMk id="3074" creationId="{1B6D198E-CB22-87D2-3A62-F74B09E7A8BA}"/>
          </ac:picMkLst>
        </pc:picChg>
        <pc:picChg chg="add mod">
          <ac:chgData name="Анастасия Полещук" userId="ad1fd743d763771f" providerId="LiveId" clId="{DE19AAEC-249D-4187-AB70-0C3ABF4B6FE8}" dt="2024-04-17T18:30:18.225" v="486" actId="1076"/>
          <ac:picMkLst>
            <pc:docMk/>
            <pc:sldMk cId="1621910258" sldId="269"/>
            <ac:picMk id="3076" creationId="{085BDF40-7798-C154-A30B-5067F0C894B2}"/>
          </ac:picMkLst>
        </pc:picChg>
        <pc:picChg chg="add mod">
          <ac:chgData name="Анастасия Полещук" userId="ad1fd743d763771f" providerId="LiveId" clId="{DE19AAEC-249D-4187-AB70-0C3ABF4B6FE8}" dt="2024-04-17T18:28:51.685" v="485" actId="1076"/>
          <ac:picMkLst>
            <pc:docMk/>
            <pc:sldMk cId="1621910258" sldId="269"/>
            <ac:picMk id="3078" creationId="{2E8639C6-24ED-A67C-1D9A-91CA886303E0}"/>
          </ac:picMkLst>
        </pc:picChg>
        <pc:picChg chg="add mod">
          <ac:chgData name="Анастасия Полещук" userId="ad1fd743d763771f" providerId="LiveId" clId="{DE19AAEC-249D-4187-AB70-0C3ABF4B6FE8}" dt="2024-04-17T18:31:29.445" v="505" actId="1076"/>
          <ac:picMkLst>
            <pc:docMk/>
            <pc:sldMk cId="1621910258" sldId="269"/>
            <ac:picMk id="3080" creationId="{4583AB7D-F948-A151-14F4-BFA181113274}"/>
          </ac:picMkLst>
        </pc:picChg>
      </pc:sldChg>
      <pc:sldChg chg="del">
        <pc:chgData name="Анастасия Полещук" userId="ad1fd743d763771f" providerId="LiveId" clId="{DE19AAEC-249D-4187-AB70-0C3ABF4B6FE8}" dt="2024-04-17T19:30:23.793" v="1699" actId="47"/>
        <pc:sldMkLst>
          <pc:docMk/>
          <pc:sldMk cId="3962166668" sldId="270"/>
        </pc:sldMkLst>
      </pc:sldChg>
      <pc:sldChg chg="addSp delSp modSp mod ord">
        <pc:chgData name="Анастасия Полещук" userId="ad1fd743d763771f" providerId="LiveId" clId="{DE19AAEC-249D-4187-AB70-0C3ABF4B6FE8}" dt="2024-04-17T19:30:13.115" v="1698" actId="108"/>
        <pc:sldMkLst>
          <pc:docMk/>
          <pc:sldMk cId="3306883557" sldId="271"/>
        </pc:sldMkLst>
        <pc:spChg chg="mod">
          <ac:chgData name="Анастасия Полещук" userId="ad1fd743d763771f" providerId="LiveId" clId="{DE19AAEC-249D-4187-AB70-0C3ABF4B6FE8}" dt="2024-04-17T19:25:51.678" v="1566" actId="20577"/>
          <ac:spMkLst>
            <pc:docMk/>
            <pc:sldMk cId="3306883557" sldId="271"/>
            <ac:spMk id="2" creationId="{BDAF2B58-AFB5-4AA1-A148-93536EA58118}"/>
          </ac:spMkLst>
        </pc:spChg>
        <pc:spChg chg="add del">
          <ac:chgData name="Анастасия Полещук" userId="ad1fd743d763771f" providerId="LiveId" clId="{DE19AAEC-249D-4187-AB70-0C3ABF4B6FE8}" dt="2024-04-17T19:29:43.077" v="1692" actId="478"/>
          <ac:spMkLst>
            <pc:docMk/>
            <pc:sldMk cId="3306883557" sldId="271"/>
            <ac:spMk id="5" creationId="{6A05573C-09BD-96D5-427B-662EA38CCA6D}"/>
          </ac:spMkLst>
        </pc:spChg>
        <pc:spChg chg="mod">
          <ac:chgData name="Анастасия Полещук" userId="ad1fd743d763771f" providerId="LiveId" clId="{DE19AAEC-249D-4187-AB70-0C3ABF4B6FE8}" dt="2024-04-17T19:30:13.115" v="1698" actId="108"/>
          <ac:spMkLst>
            <pc:docMk/>
            <pc:sldMk cId="3306883557" sldId="271"/>
            <ac:spMk id="9" creationId="{4406E21E-A71A-7897-0B2C-E275559753BC}"/>
          </ac:spMkLst>
        </pc:spChg>
        <pc:picChg chg="add del mod">
          <ac:chgData name="Анастасия Полещук" userId="ad1fd743d763771f" providerId="LiveId" clId="{DE19AAEC-249D-4187-AB70-0C3ABF4B6FE8}" dt="2024-04-17T19:26:58.529" v="1569" actId="478"/>
          <ac:picMkLst>
            <pc:docMk/>
            <pc:sldMk cId="3306883557" sldId="271"/>
            <ac:picMk id="3" creationId="{CB6C8BDC-EC7E-D410-E94A-8DD9CF6176AF}"/>
          </ac:picMkLst>
        </pc:picChg>
        <pc:picChg chg="mod">
          <ac:chgData name="Анастасия Полещук" userId="ad1fd743d763771f" providerId="LiveId" clId="{DE19AAEC-249D-4187-AB70-0C3ABF4B6FE8}" dt="2024-04-17T19:27:05.211" v="1572" actId="1076"/>
          <ac:picMkLst>
            <pc:docMk/>
            <pc:sldMk cId="3306883557" sldId="271"/>
            <ac:picMk id="7" creationId="{3958F2EE-ACA5-CB07-1C46-8EE5F7C566B2}"/>
          </ac:picMkLst>
        </pc:picChg>
      </pc:sldChg>
      <pc:sldChg chg="del">
        <pc:chgData name="Анастасия Полещук" userId="ad1fd743d763771f" providerId="LiveId" clId="{DE19AAEC-249D-4187-AB70-0C3ABF4B6FE8}" dt="2024-04-17T19:30:25.898" v="1700" actId="47"/>
        <pc:sldMkLst>
          <pc:docMk/>
          <pc:sldMk cId="2142410677" sldId="272"/>
        </pc:sldMkLst>
      </pc:sldChg>
      <pc:sldChg chg="del">
        <pc:chgData name="Анастасия Полещук" userId="ad1fd743d763771f" providerId="LiveId" clId="{DE19AAEC-249D-4187-AB70-0C3ABF4B6FE8}" dt="2024-04-17T19:30:26.926" v="1701" actId="47"/>
        <pc:sldMkLst>
          <pc:docMk/>
          <pc:sldMk cId="3758755771" sldId="273"/>
        </pc:sldMkLst>
      </pc:sldChg>
      <pc:sldChg chg="del">
        <pc:chgData name="Анастасия Полещук" userId="ad1fd743d763771f" providerId="LiveId" clId="{DE19AAEC-249D-4187-AB70-0C3ABF4B6FE8}" dt="2024-04-17T19:30:27.872" v="1702" actId="47"/>
        <pc:sldMkLst>
          <pc:docMk/>
          <pc:sldMk cId="2723912213" sldId="274"/>
        </pc:sldMkLst>
      </pc:sldChg>
      <pc:sldChg chg="del">
        <pc:chgData name="Анастасия Полещук" userId="ad1fd743d763771f" providerId="LiveId" clId="{DE19AAEC-249D-4187-AB70-0C3ABF4B6FE8}" dt="2024-04-17T19:30:29.155" v="1703" actId="47"/>
        <pc:sldMkLst>
          <pc:docMk/>
          <pc:sldMk cId="1828628388" sldId="275"/>
        </pc:sldMkLst>
      </pc:sldChg>
      <pc:sldChg chg="addSp delSp modSp del mod">
        <pc:chgData name="Анастасия Полещук" userId="ad1fd743d763771f" providerId="LiveId" clId="{DE19AAEC-249D-4187-AB70-0C3ABF4B6FE8}" dt="2024-04-17T19:32:56.908" v="1796" actId="47"/>
        <pc:sldMkLst>
          <pc:docMk/>
          <pc:sldMk cId="2557066244" sldId="276"/>
        </pc:sldMkLst>
        <pc:spChg chg="add mod">
          <ac:chgData name="Анастасия Полещук" userId="ad1fd743d763771f" providerId="LiveId" clId="{DE19AAEC-249D-4187-AB70-0C3ABF4B6FE8}" dt="2024-04-17T19:32:09.126" v="1787" actId="478"/>
          <ac:spMkLst>
            <pc:docMk/>
            <pc:sldMk cId="2557066244" sldId="276"/>
            <ac:spMk id="2" creationId="{02B4C1F1-FFFC-6ABE-86BE-1EC1E254E49C}"/>
          </ac:spMkLst>
        </pc:spChg>
        <pc:spChg chg="add mod">
          <ac:chgData name="Анастасия Полещук" userId="ad1fd743d763771f" providerId="LiveId" clId="{DE19AAEC-249D-4187-AB70-0C3ABF4B6FE8}" dt="2024-04-17T19:32:21.574" v="1788"/>
          <ac:spMkLst>
            <pc:docMk/>
            <pc:sldMk cId="2557066244" sldId="276"/>
            <ac:spMk id="3" creationId="{A1DD1375-E0F1-AE3F-00A0-FF78074B4B55}"/>
          </ac:spMkLst>
        </pc:spChg>
        <pc:spChg chg="del mod">
          <ac:chgData name="Анастасия Полещук" userId="ad1fd743d763771f" providerId="LiveId" clId="{DE19AAEC-249D-4187-AB70-0C3ABF4B6FE8}" dt="2024-04-17T19:32:09.126" v="1787" actId="478"/>
          <ac:spMkLst>
            <pc:docMk/>
            <pc:sldMk cId="2557066244" sldId="276"/>
            <ac:spMk id="6" creationId="{04A3A27F-FF2B-8EF7-DC90-D2629C69793F}"/>
          </ac:spMkLst>
        </pc:spChg>
        <pc:spChg chg="mod">
          <ac:chgData name="Анастасия Полещук" userId="ad1fd743d763771f" providerId="LiveId" clId="{DE19AAEC-249D-4187-AB70-0C3ABF4B6FE8}" dt="2024-04-17T19:31:45.513" v="1785" actId="1076"/>
          <ac:spMkLst>
            <pc:docMk/>
            <pc:sldMk cId="2557066244" sldId="276"/>
            <ac:spMk id="10" creationId="{B5E2B627-1D56-DBF0-166F-CB375C6D4759}"/>
          </ac:spMkLst>
        </pc:spChg>
      </pc:sldChg>
      <pc:sldChg chg="addSp delSp modSp mod">
        <pc:chgData name="Анастасия Полещук" userId="ad1fd743d763771f" providerId="LiveId" clId="{DE19AAEC-249D-4187-AB70-0C3ABF4B6FE8}" dt="2024-04-17T18:13:15.041" v="322" actId="20577"/>
        <pc:sldMkLst>
          <pc:docMk/>
          <pc:sldMk cId="3561869806" sldId="277"/>
        </pc:sldMkLst>
        <pc:spChg chg="mod">
          <ac:chgData name="Анастасия Полещук" userId="ad1fd743d763771f" providerId="LiveId" clId="{DE19AAEC-249D-4187-AB70-0C3ABF4B6FE8}" dt="2024-04-17T18:07:11.007" v="213" actId="20577"/>
          <ac:spMkLst>
            <pc:docMk/>
            <pc:sldMk cId="3561869806" sldId="277"/>
            <ac:spMk id="2" creationId="{BDAF2B58-AFB5-4AA1-A148-93536EA58118}"/>
          </ac:spMkLst>
        </pc:spChg>
        <pc:spChg chg="del">
          <ac:chgData name="Анастасия Полещук" userId="ad1fd743d763771f" providerId="LiveId" clId="{DE19AAEC-249D-4187-AB70-0C3ABF4B6FE8}" dt="2024-04-17T18:08:21.135" v="220" actId="478"/>
          <ac:spMkLst>
            <pc:docMk/>
            <pc:sldMk cId="3561869806" sldId="277"/>
            <ac:spMk id="3" creationId="{B115C3DF-6D61-3911-9003-5EA1592A6EAC}"/>
          </ac:spMkLst>
        </pc:spChg>
        <pc:spChg chg="add del mod">
          <ac:chgData name="Анастасия Полещук" userId="ad1fd743d763771f" providerId="LiveId" clId="{DE19AAEC-249D-4187-AB70-0C3ABF4B6FE8}" dt="2024-04-17T18:08:11.988" v="218" actId="478"/>
          <ac:spMkLst>
            <pc:docMk/>
            <pc:sldMk cId="3561869806" sldId="277"/>
            <ac:spMk id="5" creationId="{0AA15B07-37B3-407B-0452-C611CC27D82D}"/>
          </ac:spMkLst>
        </pc:spChg>
        <pc:spChg chg="add mod">
          <ac:chgData name="Анастасия Полещук" userId="ad1fd743d763771f" providerId="LiveId" clId="{DE19AAEC-249D-4187-AB70-0C3ABF4B6FE8}" dt="2024-04-17T18:13:15.041" v="322" actId="20577"/>
          <ac:spMkLst>
            <pc:docMk/>
            <pc:sldMk cId="3561869806" sldId="277"/>
            <ac:spMk id="6" creationId="{456A8A39-61B0-8EC4-4E5C-E3F80B44271D}"/>
          </ac:spMkLst>
        </pc:spChg>
        <pc:spChg chg="del">
          <ac:chgData name="Анастасия Полещук" userId="ad1fd743d763771f" providerId="LiveId" clId="{DE19AAEC-249D-4187-AB70-0C3ABF4B6FE8}" dt="2024-04-17T18:08:15.700" v="219" actId="478"/>
          <ac:spMkLst>
            <pc:docMk/>
            <pc:sldMk cId="3561869806" sldId="277"/>
            <ac:spMk id="9" creationId="{393854D9-9301-1F7D-B71F-6F4C92AAC54F}"/>
          </ac:spMkLst>
        </pc:spChg>
        <pc:picChg chg="del">
          <ac:chgData name="Анастасия Полещук" userId="ad1fd743d763771f" providerId="LiveId" clId="{DE19AAEC-249D-4187-AB70-0C3ABF4B6FE8}" dt="2024-04-17T18:07:58.701" v="214" actId="478"/>
          <ac:picMkLst>
            <pc:docMk/>
            <pc:sldMk cId="3561869806" sldId="277"/>
            <ac:picMk id="8" creationId="{D98CE245-DF7D-6D65-584C-FD6355D157CC}"/>
          </ac:picMkLst>
        </pc:picChg>
        <pc:picChg chg="add mod">
          <ac:chgData name="Анастасия Полещук" userId="ad1fd743d763771f" providerId="LiveId" clId="{DE19AAEC-249D-4187-AB70-0C3ABF4B6FE8}" dt="2024-04-17T18:08:48.753" v="225" actId="1076"/>
          <ac:picMkLst>
            <pc:docMk/>
            <pc:sldMk cId="3561869806" sldId="277"/>
            <ac:picMk id="2050" creationId="{B03F997E-C5DC-327E-685F-0A5DC23E7652}"/>
          </ac:picMkLst>
        </pc:picChg>
        <pc:picChg chg="add mod">
          <ac:chgData name="Анастасия Полещук" userId="ad1fd743d763771f" providerId="LiveId" clId="{DE19AAEC-249D-4187-AB70-0C3ABF4B6FE8}" dt="2024-04-17T18:12:46.197" v="319" actId="1076"/>
          <ac:picMkLst>
            <pc:docMk/>
            <pc:sldMk cId="3561869806" sldId="277"/>
            <ac:picMk id="2052" creationId="{F3E37923-E67D-6032-1220-E5C6FE0FE19D}"/>
          </ac:picMkLst>
        </pc:picChg>
      </pc:sldChg>
      <pc:sldChg chg="addSp delSp modSp add mod modAnim">
        <pc:chgData name="Анастасия Полещук" userId="ad1fd743d763771f" providerId="LiveId" clId="{DE19AAEC-249D-4187-AB70-0C3ABF4B6FE8}" dt="2024-04-17T18:19:46.713" v="425" actId="1076"/>
        <pc:sldMkLst>
          <pc:docMk/>
          <pc:sldMk cId="1628193757" sldId="278"/>
        </pc:sldMkLst>
        <pc:picChg chg="add mod ord modCrop">
          <ac:chgData name="Анастасия Полещук" userId="ad1fd743d763771f" providerId="LiveId" clId="{DE19AAEC-249D-4187-AB70-0C3ABF4B6FE8}" dt="2024-04-17T18:19:46.713" v="425" actId="1076"/>
          <ac:picMkLst>
            <pc:docMk/>
            <pc:sldMk cId="1628193757" sldId="278"/>
            <ac:picMk id="3" creationId="{DE8B0731-48C3-034F-A3FE-BDD71C4A17EE}"/>
          </ac:picMkLst>
        </pc:picChg>
        <pc:picChg chg="del">
          <ac:chgData name="Анастасия Полещук" userId="ad1fd743d763771f" providerId="LiveId" clId="{DE19AAEC-249D-4187-AB70-0C3ABF4B6FE8}" dt="2024-04-17T18:16:14.891" v="405" actId="478"/>
          <ac:picMkLst>
            <pc:docMk/>
            <pc:sldMk cId="1628193757" sldId="278"/>
            <ac:picMk id="6" creationId="{232966CE-1ED5-0035-F1E9-5AF2061B5998}"/>
          </ac:picMkLst>
        </pc:picChg>
      </pc:sldChg>
      <pc:sldChg chg="addSp delSp modSp add mod">
        <pc:chgData name="Анастасия Полещук" userId="ad1fd743d763771f" providerId="LiveId" clId="{DE19AAEC-249D-4187-AB70-0C3ABF4B6FE8}" dt="2024-04-17T18:38:04.914" v="552" actId="1076"/>
        <pc:sldMkLst>
          <pc:docMk/>
          <pc:sldMk cId="3984198602" sldId="279"/>
        </pc:sldMkLst>
        <pc:spChg chg="mod">
          <ac:chgData name="Анастасия Полещук" userId="ad1fd743d763771f" providerId="LiveId" clId="{DE19AAEC-249D-4187-AB70-0C3ABF4B6FE8}" dt="2024-04-17T18:36:55.517" v="541" actId="20577"/>
          <ac:spMkLst>
            <pc:docMk/>
            <pc:sldMk cId="3984198602" sldId="279"/>
            <ac:spMk id="2" creationId="{BDAF2B58-AFB5-4AA1-A148-93536EA58118}"/>
          </ac:spMkLst>
        </pc:spChg>
        <pc:spChg chg="add mod">
          <ac:chgData name="Анастасия Полещук" userId="ad1fd743d763771f" providerId="LiveId" clId="{DE19AAEC-249D-4187-AB70-0C3ABF4B6FE8}" dt="2024-04-17T18:38:04.914" v="552" actId="1076"/>
          <ac:spMkLst>
            <pc:docMk/>
            <pc:sldMk cId="3984198602" sldId="279"/>
            <ac:spMk id="6" creationId="{FDE0B803-0EB9-CE9A-CCFE-A6493531A8A8}"/>
          </ac:spMkLst>
        </pc:spChg>
        <pc:picChg chg="add mod">
          <ac:chgData name="Анастасия Полещук" userId="ad1fd743d763771f" providerId="LiveId" clId="{DE19AAEC-249D-4187-AB70-0C3ABF4B6FE8}" dt="2024-04-17T18:34:21.505" v="529" actId="1440"/>
          <ac:picMkLst>
            <pc:docMk/>
            <pc:sldMk cId="3984198602" sldId="279"/>
            <ac:picMk id="4" creationId="{D8FC7BD3-F67F-B24C-1B0F-5D9A7124782B}"/>
          </ac:picMkLst>
        </pc:picChg>
        <pc:picChg chg="del">
          <ac:chgData name="Анастасия Полещук" userId="ad1fd743d763771f" providerId="LiveId" clId="{DE19AAEC-249D-4187-AB70-0C3ABF4B6FE8}" dt="2024-04-17T18:34:14.637" v="527" actId="478"/>
          <ac:picMkLst>
            <pc:docMk/>
            <pc:sldMk cId="3984198602" sldId="279"/>
            <ac:picMk id="3074" creationId="{1B6D198E-CB22-87D2-3A62-F74B09E7A8BA}"/>
          </ac:picMkLst>
        </pc:picChg>
        <pc:picChg chg="del mod">
          <ac:chgData name="Анастасия Полещук" userId="ad1fd743d763771f" providerId="LiveId" clId="{DE19AAEC-249D-4187-AB70-0C3ABF4B6FE8}" dt="2024-04-17T18:34:09.709" v="525" actId="478"/>
          <ac:picMkLst>
            <pc:docMk/>
            <pc:sldMk cId="3984198602" sldId="279"/>
            <ac:picMk id="3076" creationId="{085BDF40-7798-C154-A30B-5067F0C894B2}"/>
          </ac:picMkLst>
        </pc:picChg>
        <pc:picChg chg="del">
          <ac:chgData name="Анастасия Полещук" userId="ad1fd743d763771f" providerId="LiveId" clId="{DE19AAEC-249D-4187-AB70-0C3ABF4B6FE8}" dt="2024-04-17T18:34:01.691" v="520" actId="478"/>
          <ac:picMkLst>
            <pc:docMk/>
            <pc:sldMk cId="3984198602" sldId="279"/>
            <ac:picMk id="3078" creationId="{2E8639C6-24ED-A67C-1D9A-91CA886303E0}"/>
          </ac:picMkLst>
        </pc:picChg>
        <pc:picChg chg="del">
          <ac:chgData name="Анастасия Полещук" userId="ad1fd743d763771f" providerId="LiveId" clId="{DE19AAEC-249D-4187-AB70-0C3ABF4B6FE8}" dt="2024-04-17T18:34:12.112" v="526" actId="478"/>
          <ac:picMkLst>
            <pc:docMk/>
            <pc:sldMk cId="3984198602" sldId="279"/>
            <ac:picMk id="3080" creationId="{4583AB7D-F948-A151-14F4-BFA181113274}"/>
          </ac:picMkLst>
        </pc:picChg>
      </pc:sldChg>
      <pc:sldChg chg="addSp delSp modSp add mod">
        <pc:chgData name="Анастасия Полещук" userId="ad1fd743d763771f" providerId="LiveId" clId="{DE19AAEC-249D-4187-AB70-0C3ABF4B6FE8}" dt="2024-04-17T18:40:00.590" v="577" actId="1440"/>
        <pc:sldMkLst>
          <pc:docMk/>
          <pc:sldMk cId="3397544431" sldId="280"/>
        </pc:sldMkLst>
        <pc:spChg chg="mod">
          <ac:chgData name="Анастасия Полещук" userId="ad1fd743d763771f" providerId="LiveId" clId="{DE19AAEC-249D-4187-AB70-0C3ABF4B6FE8}" dt="2024-04-17T18:39:48.463" v="575" actId="20577"/>
          <ac:spMkLst>
            <pc:docMk/>
            <pc:sldMk cId="3397544431" sldId="280"/>
            <ac:spMk id="2" creationId="{BDAF2B58-AFB5-4AA1-A148-93536EA58118}"/>
          </ac:spMkLst>
        </pc:spChg>
        <pc:spChg chg="del">
          <ac:chgData name="Анастасия Полещук" userId="ad1fd743d763771f" providerId="LiveId" clId="{DE19AAEC-249D-4187-AB70-0C3ABF4B6FE8}" dt="2024-04-17T18:38:41.958" v="554" actId="478"/>
          <ac:spMkLst>
            <pc:docMk/>
            <pc:sldMk cId="3397544431" sldId="280"/>
            <ac:spMk id="6" creationId="{FDE0B803-0EB9-CE9A-CCFE-A6493531A8A8}"/>
          </ac:spMkLst>
        </pc:spChg>
        <pc:picChg chg="add mod">
          <ac:chgData name="Анастасия Полещук" userId="ad1fd743d763771f" providerId="LiveId" clId="{DE19AAEC-249D-4187-AB70-0C3ABF4B6FE8}" dt="2024-04-17T18:39:55.897" v="576" actId="1440"/>
          <ac:picMkLst>
            <pc:docMk/>
            <pc:sldMk cId="3397544431" sldId="280"/>
            <ac:picMk id="3" creationId="{90368E52-C5ED-8B9F-B542-8D1CDAB07F91}"/>
          </ac:picMkLst>
        </pc:picChg>
        <pc:picChg chg="del">
          <ac:chgData name="Анастасия Полещук" userId="ad1fd743d763771f" providerId="LiveId" clId="{DE19AAEC-249D-4187-AB70-0C3ABF4B6FE8}" dt="2024-04-17T18:38:45.160" v="555" actId="478"/>
          <ac:picMkLst>
            <pc:docMk/>
            <pc:sldMk cId="3397544431" sldId="280"/>
            <ac:picMk id="4" creationId="{D8FC7BD3-F67F-B24C-1B0F-5D9A7124782B}"/>
          </ac:picMkLst>
        </pc:picChg>
        <pc:picChg chg="add mod">
          <ac:chgData name="Анастасия Полещук" userId="ad1fd743d763771f" providerId="LiveId" clId="{DE19AAEC-249D-4187-AB70-0C3ABF4B6FE8}" dt="2024-04-17T18:40:00.590" v="577" actId="1440"/>
          <ac:picMkLst>
            <pc:docMk/>
            <pc:sldMk cId="3397544431" sldId="280"/>
            <ac:picMk id="5" creationId="{EA2D6078-7175-8B14-897D-735A9E011EDF}"/>
          </ac:picMkLst>
        </pc:picChg>
      </pc:sldChg>
      <pc:sldChg chg="modSp add mod">
        <pc:chgData name="Анастасия Полещук" userId="ad1fd743d763771f" providerId="LiveId" clId="{DE19AAEC-249D-4187-AB70-0C3ABF4B6FE8}" dt="2024-04-17T18:53:00.347" v="967" actId="20577"/>
        <pc:sldMkLst>
          <pc:docMk/>
          <pc:sldMk cId="203610083" sldId="281"/>
        </pc:sldMkLst>
        <pc:spChg chg="mod">
          <ac:chgData name="Анастасия Полещук" userId="ad1fd743d763771f" providerId="LiveId" clId="{DE19AAEC-249D-4187-AB70-0C3ABF4B6FE8}" dt="2024-04-17T18:48:51.989" v="710" actId="20577"/>
          <ac:spMkLst>
            <pc:docMk/>
            <pc:sldMk cId="203610083" sldId="281"/>
            <ac:spMk id="2" creationId="{BDAF2B58-AFB5-4AA1-A148-93536EA58118}"/>
          </ac:spMkLst>
        </pc:spChg>
        <pc:spChg chg="mod">
          <ac:chgData name="Анастасия Полещук" userId="ad1fd743d763771f" providerId="LiveId" clId="{DE19AAEC-249D-4187-AB70-0C3ABF4B6FE8}" dt="2024-04-17T18:49:52.080" v="779" actId="6549"/>
          <ac:spMkLst>
            <pc:docMk/>
            <pc:sldMk cId="203610083" sldId="281"/>
            <ac:spMk id="11" creationId="{86299E47-322B-29E9-505B-5F730E758363}"/>
          </ac:spMkLst>
        </pc:spChg>
        <pc:graphicFrameChg chg="mod">
          <ac:chgData name="Анастасия Полещук" userId="ad1fd743d763771f" providerId="LiveId" clId="{DE19AAEC-249D-4187-AB70-0C3ABF4B6FE8}" dt="2024-04-17T18:53:00.347" v="967" actId="20577"/>
          <ac:graphicFrameMkLst>
            <pc:docMk/>
            <pc:sldMk cId="203610083" sldId="281"/>
            <ac:graphicFrameMk id="8" creationId="{E589CB40-018E-6222-664C-BC6A1C57EB75}"/>
          </ac:graphicFrameMkLst>
        </pc:graphicFrameChg>
      </pc:sldChg>
      <pc:sldChg chg="addSp delSp modSp add del mod ord modAnim">
        <pc:chgData name="Анастасия Полещук" userId="ad1fd743d763771f" providerId="LiveId" clId="{DE19AAEC-249D-4187-AB70-0C3ABF4B6FE8}" dt="2024-04-17T19:07:02.712" v="1138"/>
        <pc:sldMkLst>
          <pc:docMk/>
          <pc:sldMk cId="3659078266" sldId="282"/>
        </pc:sldMkLst>
        <pc:spChg chg="mod">
          <ac:chgData name="Анастасия Полещук" userId="ad1fd743d763771f" providerId="LiveId" clId="{DE19AAEC-249D-4187-AB70-0C3ABF4B6FE8}" dt="2024-04-17T18:55:03.518" v="1065" actId="20577"/>
          <ac:spMkLst>
            <pc:docMk/>
            <pc:sldMk cId="3659078266" sldId="282"/>
            <ac:spMk id="2" creationId="{BDAF2B58-AFB5-4AA1-A148-93536EA58118}"/>
          </ac:spMkLst>
        </pc:spChg>
        <pc:picChg chg="del">
          <ac:chgData name="Анастасия Полещук" userId="ad1fd743d763771f" providerId="LiveId" clId="{DE19AAEC-249D-4187-AB70-0C3ABF4B6FE8}" dt="2024-04-17T18:55:17.929" v="1066" actId="478"/>
          <ac:picMkLst>
            <pc:docMk/>
            <pc:sldMk cId="3659078266" sldId="282"/>
            <ac:picMk id="3" creationId="{90368E52-C5ED-8B9F-B542-8D1CDAB07F91}"/>
          </ac:picMkLst>
        </pc:picChg>
        <pc:picChg chg="add del mod">
          <ac:chgData name="Анастасия Полещук" userId="ad1fd743d763771f" providerId="LiveId" clId="{DE19AAEC-249D-4187-AB70-0C3ABF4B6FE8}" dt="2024-04-17T19:04:10.412" v="1120" actId="478"/>
          <ac:picMkLst>
            <pc:docMk/>
            <pc:sldMk cId="3659078266" sldId="282"/>
            <ac:picMk id="4" creationId="{84805B36-3571-1E26-1CFB-8995F4A3AE3B}"/>
          </ac:picMkLst>
        </pc:picChg>
        <pc:picChg chg="del">
          <ac:chgData name="Анастасия Полещук" userId="ad1fd743d763771f" providerId="LiveId" clId="{DE19AAEC-249D-4187-AB70-0C3ABF4B6FE8}" dt="2024-04-17T18:55:20.209" v="1067" actId="478"/>
          <ac:picMkLst>
            <pc:docMk/>
            <pc:sldMk cId="3659078266" sldId="282"/>
            <ac:picMk id="5" creationId="{EA2D6078-7175-8B14-897D-735A9E011EDF}"/>
          </ac:picMkLst>
        </pc:picChg>
        <pc:picChg chg="add del mod">
          <ac:chgData name="Анастасия Полещук" userId="ad1fd743d763771f" providerId="LiveId" clId="{DE19AAEC-249D-4187-AB70-0C3ABF4B6FE8}" dt="2024-04-17T19:04:07.932" v="1117" actId="478"/>
          <ac:picMkLst>
            <pc:docMk/>
            <pc:sldMk cId="3659078266" sldId="282"/>
            <ac:picMk id="7" creationId="{EA4E3BB8-AF49-D5A7-24A8-27E64DBD2577}"/>
          </ac:picMkLst>
        </pc:picChg>
        <pc:picChg chg="add del mod">
          <ac:chgData name="Анастасия Полещук" userId="ad1fd743d763771f" providerId="LiveId" clId="{DE19AAEC-249D-4187-AB70-0C3ABF4B6FE8}" dt="2024-04-17T19:03:52.419" v="1108" actId="478"/>
          <ac:picMkLst>
            <pc:docMk/>
            <pc:sldMk cId="3659078266" sldId="282"/>
            <ac:picMk id="9" creationId="{9FF0E103-F17B-CE74-25AB-B91F87658BC7}"/>
          </ac:picMkLst>
        </pc:picChg>
        <pc:picChg chg="add del mod">
          <ac:chgData name="Анастасия Полещук" userId="ad1fd743d763771f" providerId="LiveId" clId="{DE19AAEC-249D-4187-AB70-0C3ABF4B6FE8}" dt="2024-04-17T19:03:59.271" v="1112" actId="478"/>
          <ac:picMkLst>
            <pc:docMk/>
            <pc:sldMk cId="3659078266" sldId="282"/>
            <ac:picMk id="12" creationId="{248915DD-AAAE-DEE6-15E7-1E0A1DA5B5E6}"/>
          </ac:picMkLst>
        </pc:picChg>
        <pc:picChg chg="add mod">
          <ac:chgData name="Анастасия Полещук" userId="ad1fd743d763771f" providerId="LiveId" clId="{DE19AAEC-249D-4187-AB70-0C3ABF4B6FE8}" dt="2024-04-17T19:04:33.534" v="1128" actId="1076"/>
          <ac:picMkLst>
            <pc:docMk/>
            <pc:sldMk cId="3659078266" sldId="282"/>
            <ac:picMk id="13" creationId="{C49094E9-0EF2-EB61-5469-C6F962B27036}"/>
          </ac:picMkLst>
        </pc:picChg>
        <pc:picChg chg="add mod">
          <ac:chgData name="Анастасия Полещук" userId="ad1fd743d763771f" providerId="LiveId" clId="{DE19AAEC-249D-4187-AB70-0C3ABF4B6FE8}" dt="2024-04-17T19:04:43.622" v="1131" actId="14100"/>
          <ac:picMkLst>
            <pc:docMk/>
            <pc:sldMk cId="3659078266" sldId="282"/>
            <ac:picMk id="14" creationId="{F995938A-10C4-016A-465C-E578FFE89C75}"/>
          </ac:picMkLst>
        </pc:picChg>
        <pc:picChg chg="add mod">
          <ac:chgData name="Анастасия Полещук" userId="ad1fd743d763771f" providerId="LiveId" clId="{DE19AAEC-249D-4187-AB70-0C3ABF4B6FE8}" dt="2024-04-17T19:05:45.889" v="1136" actId="14100"/>
          <ac:picMkLst>
            <pc:docMk/>
            <pc:sldMk cId="3659078266" sldId="282"/>
            <ac:picMk id="15" creationId="{3AFFFA11-13AF-6A08-DC9E-2E497F1E7F8B}"/>
          </ac:picMkLst>
        </pc:picChg>
      </pc:sldChg>
      <pc:sldChg chg="delSp modSp add mod ord delAnim">
        <pc:chgData name="Анастасия Полещук" userId="ad1fd743d763771f" providerId="LiveId" clId="{DE19AAEC-249D-4187-AB70-0C3ABF4B6FE8}" dt="2024-04-17T19:03:48.749" v="1107"/>
        <pc:sldMkLst>
          <pc:docMk/>
          <pc:sldMk cId="3325747139" sldId="283"/>
        </pc:sldMkLst>
        <pc:picChg chg="mod">
          <ac:chgData name="Анастасия Полещук" userId="ad1fd743d763771f" providerId="LiveId" clId="{DE19AAEC-249D-4187-AB70-0C3ABF4B6FE8}" dt="2024-04-17T19:03:30.379" v="1102" actId="1076"/>
          <ac:picMkLst>
            <pc:docMk/>
            <pc:sldMk cId="3325747139" sldId="283"/>
            <ac:picMk id="4" creationId="{84805B36-3571-1E26-1CFB-8995F4A3AE3B}"/>
          </ac:picMkLst>
        </pc:picChg>
        <pc:picChg chg="del">
          <ac:chgData name="Анастасия Полещук" userId="ad1fd743d763771f" providerId="LiveId" clId="{DE19AAEC-249D-4187-AB70-0C3ABF4B6FE8}" dt="2024-04-17T19:03:11.766" v="1093" actId="478"/>
          <ac:picMkLst>
            <pc:docMk/>
            <pc:sldMk cId="3325747139" sldId="283"/>
            <ac:picMk id="7" creationId="{EA4E3BB8-AF49-D5A7-24A8-27E64DBD2577}"/>
          </ac:picMkLst>
        </pc:picChg>
        <pc:picChg chg="mod">
          <ac:chgData name="Анастасия Полещук" userId="ad1fd743d763771f" providerId="LiveId" clId="{DE19AAEC-249D-4187-AB70-0C3ABF4B6FE8}" dt="2024-04-17T19:03:23.309" v="1099" actId="14100"/>
          <ac:picMkLst>
            <pc:docMk/>
            <pc:sldMk cId="3325747139" sldId="283"/>
            <ac:picMk id="9" creationId="{9FF0E103-F17B-CE74-25AB-B91F87658BC7}"/>
          </ac:picMkLst>
        </pc:picChg>
        <pc:picChg chg="mod">
          <ac:chgData name="Анастасия Полещук" userId="ad1fd743d763771f" providerId="LiveId" clId="{DE19AAEC-249D-4187-AB70-0C3ABF4B6FE8}" dt="2024-04-17T19:03:38.775" v="1105" actId="1076"/>
          <ac:picMkLst>
            <pc:docMk/>
            <pc:sldMk cId="3325747139" sldId="283"/>
            <ac:picMk id="12" creationId="{248915DD-AAAE-DEE6-15E7-1E0A1DA5B5E6}"/>
          </ac:picMkLst>
        </pc:picChg>
        <pc:picChg chg="del">
          <ac:chgData name="Анастасия Полещук" userId="ad1fd743d763771f" providerId="LiveId" clId="{DE19AAEC-249D-4187-AB70-0C3ABF4B6FE8}" dt="2024-04-17T19:03:04.675" v="1092" actId="478"/>
          <ac:picMkLst>
            <pc:docMk/>
            <pc:sldMk cId="3325747139" sldId="283"/>
            <ac:picMk id="13" creationId="{C49094E9-0EF2-EB61-5469-C6F962B27036}"/>
          </ac:picMkLst>
        </pc:picChg>
        <pc:picChg chg="del">
          <ac:chgData name="Анастасия Полещук" userId="ad1fd743d763771f" providerId="LiveId" clId="{DE19AAEC-249D-4187-AB70-0C3ABF4B6FE8}" dt="2024-04-17T19:03:03.975" v="1091" actId="478"/>
          <ac:picMkLst>
            <pc:docMk/>
            <pc:sldMk cId="3325747139" sldId="283"/>
            <ac:picMk id="14" creationId="{F995938A-10C4-016A-465C-E578FFE89C75}"/>
          </ac:picMkLst>
        </pc:picChg>
        <pc:picChg chg="del">
          <ac:chgData name="Анастасия Полещук" userId="ad1fd743d763771f" providerId="LiveId" clId="{DE19AAEC-249D-4187-AB70-0C3ABF4B6FE8}" dt="2024-04-17T19:03:03.256" v="1090" actId="478"/>
          <ac:picMkLst>
            <pc:docMk/>
            <pc:sldMk cId="3325747139" sldId="283"/>
            <ac:picMk id="15" creationId="{3AFFFA11-13AF-6A08-DC9E-2E497F1E7F8B}"/>
          </ac:picMkLst>
        </pc:picChg>
      </pc:sldChg>
      <pc:sldChg chg="addSp delSp modSp add mod delAnim">
        <pc:chgData name="Анастасия Полещук" userId="ad1fd743d763771f" providerId="LiveId" clId="{DE19AAEC-249D-4187-AB70-0C3ABF4B6FE8}" dt="2024-04-17T19:21:51.121" v="1358"/>
        <pc:sldMkLst>
          <pc:docMk/>
          <pc:sldMk cId="442886122" sldId="284"/>
        </pc:sldMkLst>
        <pc:spChg chg="mod">
          <ac:chgData name="Анастасия Полещук" userId="ad1fd743d763771f" providerId="LiveId" clId="{DE19AAEC-249D-4187-AB70-0C3ABF4B6FE8}" dt="2024-04-17T19:21:51.121" v="1358"/>
          <ac:spMkLst>
            <pc:docMk/>
            <pc:sldMk cId="442886122" sldId="284"/>
            <ac:spMk id="2" creationId="{BDAF2B58-AFB5-4AA1-A148-93536EA58118}"/>
          </ac:spMkLst>
        </pc:spChg>
        <pc:picChg chg="add mod">
          <ac:chgData name="Анастасия Полещук" userId="ad1fd743d763771f" providerId="LiveId" clId="{DE19AAEC-249D-4187-AB70-0C3ABF4B6FE8}" dt="2024-04-17T19:15:32.046" v="1210" actId="1076"/>
          <ac:picMkLst>
            <pc:docMk/>
            <pc:sldMk cId="442886122" sldId="284"/>
            <ac:picMk id="4" creationId="{DC06F7C3-ED2F-B4AA-096D-B86B137C9D5A}"/>
          </ac:picMkLst>
        </pc:picChg>
        <pc:picChg chg="add mod">
          <ac:chgData name="Анастасия Полещук" userId="ad1fd743d763771f" providerId="LiveId" clId="{DE19AAEC-249D-4187-AB70-0C3ABF4B6FE8}" dt="2024-04-17T19:15:40.395" v="1214" actId="14100"/>
          <ac:picMkLst>
            <pc:docMk/>
            <pc:sldMk cId="442886122" sldId="284"/>
            <ac:picMk id="6" creationId="{E2F74EDD-C5A4-4E80-EF93-343FB067C33B}"/>
          </ac:picMkLst>
        </pc:picChg>
        <pc:picChg chg="add del mod">
          <ac:chgData name="Анастасия Полещук" userId="ad1fd743d763771f" providerId="LiveId" clId="{DE19AAEC-249D-4187-AB70-0C3ABF4B6FE8}" dt="2024-04-17T19:15:15.984" v="1200" actId="478"/>
          <ac:picMkLst>
            <pc:docMk/>
            <pc:sldMk cId="442886122" sldId="284"/>
            <ac:picMk id="8" creationId="{32340A8F-E4A5-85D8-D6BF-6516CE40650F}"/>
          </ac:picMkLst>
        </pc:picChg>
        <pc:picChg chg="add del">
          <ac:chgData name="Анастасия Полещук" userId="ad1fd743d763771f" providerId="LiveId" clId="{DE19AAEC-249D-4187-AB70-0C3ABF4B6FE8}" dt="2024-04-17T19:21:36.690" v="1357" actId="478"/>
          <ac:picMkLst>
            <pc:docMk/>
            <pc:sldMk cId="442886122" sldId="284"/>
            <ac:picMk id="11" creationId="{CC4CB36E-3DA2-99B9-7ACE-DE221A1E1F85}"/>
          </ac:picMkLst>
        </pc:picChg>
        <pc:picChg chg="del">
          <ac:chgData name="Анастасия Полещук" userId="ad1fd743d763771f" providerId="LiveId" clId="{DE19AAEC-249D-4187-AB70-0C3ABF4B6FE8}" dt="2024-04-17T19:09:15.071" v="1145" actId="478"/>
          <ac:picMkLst>
            <pc:docMk/>
            <pc:sldMk cId="442886122" sldId="284"/>
            <ac:picMk id="13" creationId="{C49094E9-0EF2-EB61-5469-C6F962B27036}"/>
          </ac:picMkLst>
        </pc:picChg>
        <pc:picChg chg="del">
          <ac:chgData name="Анастасия Полещук" userId="ad1fd743d763771f" providerId="LiveId" clId="{DE19AAEC-249D-4187-AB70-0C3ABF4B6FE8}" dt="2024-04-17T19:09:15.812" v="1146" actId="478"/>
          <ac:picMkLst>
            <pc:docMk/>
            <pc:sldMk cId="442886122" sldId="284"/>
            <ac:picMk id="14" creationId="{F995938A-10C4-016A-465C-E578FFE89C75}"/>
          </ac:picMkLst>
        </pc:picChg>
        <pc:picChg chg="del">
          <ac:chgData name="Анастасия Полещук" userId="ad1fd743d763771f" providerId="LiveId" clId="{DE19AAEC-249D-4187-AB70-0C3ABF4B6FE8}" dt="2024-04-17T19:09:04.424" v="1141" actId="478"/>
          <ac:picMkLst>
            <pc:docMk/>
            <pc:sldMk cId="442886122" sldId="284"/>
            <ac:picMk id="15" creationId="{3AFFFA11-13AF-6A08-DC9E-2E497F1E7F8B}"/>
          </ac:picMkLst>
        </pc:picChg>
      </pc:sldChg>
      <pc:sldChg chg="addSp delSp modSp add mod">
        <pc:chgData name="Анастасия Полещук" userId="ad1fd743d763771f" providerId="LiveId" clId="{DE19AAEC-249D-4187-AB70-0C3ABF4B6FE8}" dt="2024-04-17T19:21:55.689" v="1359"/>
        <pc:sldMkLst>
          <pc:docMk/>
          <pc:sldMk cId="535329611" sldId="285"/>
        </pc:sldMkLst>
        <pc:spChg chg="mod">
          <ac:chgData name="Анастасия Полещук" userId="ad1fd743d763771f" providerId="LiveId" clId="{DE19AAEC-249D-4187-AB70-0C3ABF4B6FE8}" dt="2024-04-17T19:21:55.689" v="1359"/>
          <ac:spMkLst>
            <pc:docMk/>
            <pc:sldMk cId="535329611" sldId="285"/>
            <ac:spMk id="2" creationId="{BDAF2B58-AFB5-4AA1-A148-93536EA58118}"/>
          </ac:spMkLst>
        </pc:spChg>
        <pc:picChg chg="del">
          <ac:chgData name="Анастасия Полещук" userId="ad1fd743d763771f" providerId="LiveId" clId="{DE19AAEC-249D-4187-AB70-0C3ABF4B6FE8}" dt="2024-04-17T19:12:10.677" v="1166" actId="478"/>
          <ac:picMkLst>
            <pc:docMk/>
            <pc:sldMk cId="535329611" sldId="285"/>
            <ac:picMk id="4" creationId="{DC06F7C3-ED2F-B4AA-096D-B86B137C9D5A}"/>
          </ac:picMkLst>
        </pc:picChg>
        <pc:picChg chg="add mod">
          <ac:chgData name="Анастасия Полещук" userId="ad1fd743d763771f" providerId="LiveId" clId="{DE19AAEC-249D-4187-AB70-0C3ABF4B6FE8}" dt="2024-04-17T19:14:59.429" v="1198" actId="14100"/>
          <ac:picMkLst>
            <pc:docMk/>
            <pc:sldMk cId="535329611" sldId="285"/>
            <ac:picMk id="5" creationId="{59853B6D-B076-3AAA-94B1-BC956C09F9BC}"/>
          </ac:picMkLst>
        </pc:picChg>
        <pc:picChg chg="del">
          <ac:chgData name="Анастасия Полещук" userId="ad1fd743d763771f" providerId="LiveId" clId="{DE19AAEC-249D-4187-AB70-0C3ABF4B6FE8}" dt="2024-04-17T19:12:13.355" v="1168" actId="478"/>
          <ac:picMkLst>
            <pc:docMk/>
            <pc:sldMk cId="535329611" sldId="285"/>
            <ac:picMk id="6" creationId="{E2F74EDD-C5A4-4E80-EF93-343FB067C33B}"/>
          </ac:picMkLst>
        </pc:picChg>
        <pc:picChg chg="del">
          <ac:chgData name="Анастасия Полещук" userId="ad1fd743d763771f" providerId="LiveId" clId="{DE19AAEC-249D-4187-AB70-0C3ABF4B6FE8}" dt="2024-04-17T19:12:15.150" v="1170" actId="478"/>
          <ac:picMkLst>
            <pc:docMk/>
            <pc:sldMk cId="535329611" sldId="285"/>
            <ac:picMk id="8" creationId="{32340A8F-E4A5-85D8-D6BF-6516CE40650F}"/>
          </ac:picMkLst>
        </pc:picChg>
        <pc:picChg chg="add mod">
          <ac:chgData name="Анастасия Полещук" userId="ad1fd743d763771f" providerId="LiveId" clId="{DE19AAEC-249D-4187-AB70-0C3ABF4B6FE8}" dt="2024-04-17T19:15:02.529" v="1199" actId="14100"/>
          <ac:picMkLst>
            <pc:docMk/>
            <pc:sldMk cId="535329611" sldId="285"/>
            <ac:picMk id="9" creationId="{AD26DDB3-70A4-248C-3AFC-95AEE6174C17}"/>
          </ac:picMkLst>
        </pc:picChg>
        <pc:picChg chg="add del mod">
          <ac:chgData name="Анастасия Полещук" userId="ad1fd743d763771f" providerId="LiveId" clId="{DE19AAEC-249D-4187-AB70-0C3ABF4B6FE8}" dt="2024-04-17T19:14:50.486" v="1195" actId="478"/>
          <ac:picMkLst>
            <pc:docMk/>
            <pc:sldMk cId="535329611" sldId="285"/>
            <ac:picMk id="12" creationId="{70ECFEA7-E70E-056A-F39E-27AF21D37F41}"/>
          </ac:picMkLst>
        </pc:picChg>
      </pc:sldChg>
      <pc:sldChg chg="modSp add mod ord">
        <pc:chgData name="Анастасия Полещук" userId="ad1fd743d763771f" providerId="LiveId" clId="{DE19AAEC-249D-4187-AB70-0C3ABF4B6FE8}" dt="2024-04-17T19:21:10.840" v="1355" actId="20577"/>
        <pc:sldMkLst>
          <pc:docMk/>
          <pc:sldMk cId="1834154675" sldId="286"/>
        </pc:sldMkLst>
        <pc:spChg chg="mod">
          <ac:chgData name="Анастасия Полещук" userId="ad1fd743d763771f" providerId="LiveId" clId="{DE19AAEC-249D-4187-AB70-0C3ABF4B6FE8}" dt="2024-04-17T19:21:10.840" v="1355" actId="20577"/>
          <ac:spMkLst>
            <pc:docMk/>
            <pc:sldMk cId="1834154675" sldId="286"/>
            <ac:spMk id="2" creationId="{BDAF2B58-AFB5-4AA1-A148-93536EA58118}"/>
          </ac:spMkLst>
        </pc:spChg>
        <pc:spChg chg="mod">
          <ac:chgData name="Анастасия Полещук" userId="ad1fd743d763771f" providerId="LiveId" clId="{DE19AAEC-249D-4187-AB70-0C3ABF4B6FE8}" dt="2024-04-17T19:19:52.391" v="1331" actId="14100"/>
          <ac:spMkLst>
            <pc:docMk/>
            <pc:sldMk cId="1834154675" sldId="286"/>
            <ac:spMk id="11" creationId="{86299E47-322B-29E9-505B-5F730E758363}"/>
          </ac:spMkLst>
        </pc:spChg>
        <pc:graphicFrameChg chg="mod">
          <ac:chgData name="Анастасия Полещук" userId="ad1fd743d763771f" providerId="LiveId" clId="{DE19AAEC-249D-4187-AB70-0C3ABF4B6FE8}" dt="2024-04-17T19:19:31.453" v="1328" actId="108"/>
          <ac:graphicFrameMkLst>
            <pc:docMk/>
            <pc:sldMk cId="1834154675" sldId="286"/>
            <ac:graphicFrameMk id="8" creationId="{E589CB40-018E-6222-664C-BC6A1C57EB75}"/>
          </ac:graphicFrameMkLst>
        </pc:graphicFrameChg>
      </pc:sldChg>
      <pc:sldChg chg="modSp add mod ord">
        <pc:chgData name="Анастасия Полещук" userId="ad1fd743d763771f" providerId="LiveId" clId="{DE19AAEC-249D-4187-AB70-0C3ABF4B6FE8}" dt="2024-04-17T19:30:07.070" v="1697"/>
        <pc:sldMkLst>
          <pc:docMk/>
          <pc:sldMk cId="3360549370" sldId="287"/>
        </pc:sldMkLst>
        <pc:spChg chg="mod">
          <ac:chgData name="Анастасия Полещук" userId="ad1fd743d763771f" providerId="LiveId" clId="{DE19AAEC-249D-4187-AB70-0C3ABF4B6FE8}" dt="2024-04-17T19:22:01.685" v="1360"/>
          <ac:spMkLst>
            <pc:docMk/>
            <pc:sldMk cId="3360549370" sldId="287"/>
            <ac:spMk id="2" creationId="{BDAF2B58-AFB5-4AA1-A148-93536EA58118}"/>
          </ac:spMkLst>
        </pc:spChg>
        <pc:spChg chg="mod">
          <ac:chgData name="Анастасия Полещук" userId="ad1fd743d763771f" providerId="LiveId" clId="{DE19AAEC-249D-4187-AB70-0C3ABF4B6FE8}" dt="2024-04-17T19:22:07.944" v="1366" actId="20577"/>
          <ac:spMkLst>
            <pc:docMk/>
            <pc:sldMk cId="3360549370" sldId="287"/>
            <ac:spMk id="11" creationId="{86299E47-322B-29E9-505B-5F730E758363}"/>
          </ac:spMkLst>
        </pc:spChg>
        <pc:graphicFrameChg chg="mod">
          <ac:chgData name="Анастасия Полещук" userId="ad1fd743d763771f" providerId="LiveId" clId="{DE19AAEC-249D-4187-AB70-0C3ABF4B6FE8}" dt="2024-04-17T19:30:07.070" v="1697"/>
          <ac:graphicFrameMkLst>
            <pc:docMk/>
            <pc:sldMk cId="3360549370" sldId="287"/>
            <ac:graphicFrameMk id="8" creationId="{E589CB40-018E-6222-664C-BC6A1C57EB75}"/>
          </ac:graphicFrameMkLst>
        </pc:graphicFrameChg>
      </pc:sldChg>
      <pc:sldChg chg="addSp modSp add mod ord">
        <pc:chgData name="Анастасия Полещук" userId="ad1fd743d763771f" providerId="LiveId" clId="{DE19AAEC-249D-4187-AB70-0C3ABF4B6FE8}" dt="2024-04-17T19:32:50.423" v="1795"/>
        <pc:sldMkLst>
          <pc:docMk/>
          <pc:sldMk cId="512455459" sldId="288"/>
        </pc:sldMkLst>
        <pc:spChg chg="add mod">
          <ac:chgData name="Анастасия Полещук" userId="ad1fd743d763771f" providerId="LiveId" clId="{DE19AAEC-249D-4187-AB70-0C3ABF4B6FE8}" dt="2024-04-17T19:32:50.423" v="1795"/>
          <ac:spMkLst>
            <pc:docMk/>
            <pc:sldMk cId="512455459" sldId="288"/>
            <ac:spMk id="2" creationId="{D53FB9EE-06E0-86D7-5F49-8E0875F9E4F0}"/>
          </ac:spMkLst>
        </pc:spChg>
        <pc:spChg chg="mod">
          <ac:chgData name="Анастасия Полещук" userId="ad1fd743d763771f" providerId="LiveId" clId="{DE19AAEC-249D-4187-AB70-0C3ABF4B6FE8}" dt="2024-04-17T19:32:48.575" v="1794" actId="1076"/>
          <ac:spMkLst>
            <pc:docMk/>
            <pc:sldMk cId="512455459" sldId="288"/>
            <ac:spMk id="3" creationId="{9267E47D-A03A-1616-7E29-8C507858747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450A9-D4CB-4FE3-A001-484D56F9B6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97C5ADE-47E5-414C-B7B4-459FCE169EAD}">
      <dgm:prSet phldrT="[Текст]" custT="1"/>
      <dgm:spPr/>
      <dgm:t>
        <a:bodyPr/>
        <a:lstStyle/>
        <a:p>
          <a:pPr algn="ctr"/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«напиши очень хорошие примеры», «мотивирующие примеры», «очень качественные примеры»</a:t>
          </a:r>
        </a:p>
      </dgm:t>
    </dgm:pt>
    <dgm:pt modelId="{1F354C78-7CC1-45A7-916A-5D8FB4AC7712}" type="parTrans" cxnId="{BD8B5CC1-E42E-4478-8849-21B7784FA983}">
      <dgm:prSet/>
      <dgm:spPr/>
      <dgm:t>
        <a:bodyPr/>
        <a:lstStyle/>
        <a:p>
          <a:endParaRPr lang="ru-RU"/>
        </a:p>
      </dgm:t>
    </dgm:pt>
    <dgm:pt modelId="{A6B6C461-1681-4F11-8D4A-3745D81C1D5B}" type="sibTrans" cxnId="{BD8B5CC1-E42E-4478-8849-21B7784FA983}">
      <dgm:prSet/>
      <dgm:spPr/>
      <dgm:t>
        <a:bodyPr/>
        <a:lstStyle/>
        <a:p>
          <a:endParaRPr lang="ru-RU"/>
        </a:p>
      </dgm:t>
    </dgm:pt>
    <dgm:pt modelId="{CAAF53EA-2AD7-4B92-92C8-FDD2113A8CA1}">
      <dgm:prSet phldrT="[Текст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«напиши, почему», «подробно обоснуй»</a:t>
          </a:r>
        </a:p>
      </dgm:t>
    </dgm:pt>
    <dgm:pt modelId="{01344375-D129-4856-99DE-FB3BC1702C59}" type="parTrans" cxnId="{B72CD9C5-2BA0-43B3-8E79-9C249867C75B}">
      <dgm:prSet/>
      <dgm:spPr/>
      <dgm:t>
        <a:bodyPr/>
        <a:lstStyle/>
        <a:p>
          <a:endParaRPr lang="ru-RU"/>
        </a:p>
      </dgm:t>
    </dgm:pt>
    <dgm:pt modelId="{BFD8361C-A261-4C4A-BB8F-F99DA066D4AC}" type="sibTrans" cxnId="{B72CD9C5-2BA0-43B3-8E79-9C249867C75B}">
      <dgm:prSet/>
      <dgm:spPr/>
      <dgm:t>
        <a:bodyPr/>
        <a:lstStyle/>
        <a:p>
          <a:endParaRPr lang="ru-RU"/>
        </a:p>
      </dgm:t>
    </dgm:pt>
    <dgm:pt modelId="{C1697F5A-6DA3-4370-9111-31EAD22A07AC}">
      <dgm:prSet phldrT="[Текст]" custT="1"/>
      <dgm:spPr/>
      <dgm:t>
        <a:bodyPr/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«выбери лучший» </a:t>
          </a:r>
        </a:p>
      </dgm:t>
    </dgm:pt>
    <dgm:pt modelId="{04BC985E-4AF0-449A-B9B3-86ABB543B916}" type="parTrans" cxnId="{A861CE8D-BF82-49B5-B25F-8EE66AC9BF6C}">
      <dgm:prSet/>
      <dgm:spPr/>
      <dgm:t>
        <a:bodyPr/>
        <a:lstStyle/>
        <a:p>
          <a:endParaRPr lang="ru-RU"/>
        </a:p>
      </dgm:t>
    </dgm:pt>
    <dgm:pt modelId="{B31F0455-7D8F-45DD-A338-7AC4DA9A4193}" type="sibTrans" cxnId="{A861CE8D-BF82-49B5-B25F-8EE66AC9BF6C}">
      <dgm:prSet/>
      <dgm:spPr/>
      <dgm:t>
        <a:bodyPr/>
        <a:lstStyle/>
        <a:p>
          <a:endParaRPr lang="ru-RU"/>
        </a:p>
      </dgm:t>
    </dgm:pt>
    <dgm:pt modelId="{DC8E4916-9BF0-4A75-B8BE-9FAE6F8CE096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«пожалуйста, умоляю, ответь хорошо», «я тебе дам чаевые за правильный ответ»</a:t>
          </a:r>
        </a:p>
      </dgm:t>
    </dgm:pt>
    <dgm:pt modelId="{B20C0002-914D-4DC1-A485-E455AF1CB32E}" type="parTrans" cxnId="{E08E2788-20D8-4E66-A8DA-EABF07F9BC38}">
      <dgm:prSet/>
      <dgm:spPr/>
      <dgm:t>
        <a:bodyPr/>
        <a:lstStyle/>
        <a:p>
          <a:endParaRPr lang="ru-RU"/>
        </a:p>
      </dgm:t>
    </dgm:pt>
    <dgm:pt modelId="{C46319C0-74C4-465A-8B7A-32B61DE5B2D8}" type="sibTrans" cxnId="{E08E2788-20D8-4E66-A8DA-EABF07F9BC38}">
      <dgm:prSet/>
      <dgm:spPr/>
      <dgm:t>
        <a:bodyPr/>
        <a:lstStyle/>
        <a:p>
          <a:endParaRPr lang="ru-RU"/>
        </a:p>
      </dgm:t>
    </dgm:pt>
    <dgm:pt modelId="{290CE370-7780-4491-AC25-560F5DA48697}" type="pres">
      <dgm:prSet presAssocID="{A8D450A9-D4CB-4FE3-A001-484D56F9B6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097CAE2-40EA-49C3-BEB5-5BAA799A79C7}" type="pres">
      <dgm:prSet presAssocID="{A8D450A9-D4CB-4FE3-A001-484D56F9B61F}" presName="Name1" presStyleCnt="0"/>
      <dgm:spPr/>
    </dgm:pt>
    <dgm:pt modelId="{7B8D08C1-4E6A-459F-9D93-88199818826C}" type="pres">
      <dgm:prSet presAssocID="{A8D450A9-D4CB-4FE3-A001-484D56F9B61F}" presName="cycle" presStyleCnt="0"/>
      <dgm:spPr/>
    </dgm:pt>
    <dgm:pt modelId="{8C9EA39C-78FB-46E2-B077-94C7ECB749A2}" type="pres">
      <dgm:prSet presAssocID="{A8D450A9-D4CB-4FE3-A001-484D56F9B61F}" presName="srcNode" presStyleLbl="node1" presStyleIdx="0" presStyleCnt="4"/>
      <dgm:spPr/>
    </dgm:pt>
    <dgm:pt modelId="{886AA408-4B45-460F-BEB4-4B0C89E9113A}" type="pres">
      <dgm:prSet presAssocID="{A8D450A9-D4CB-4FE3-A001-484D56F9B6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EC58857-6FA5-4B4C-828B-5170FC4A9964}" type="pres">
      <dgm:prSet presAssocID="{A8D450A9-D4CB-4FE3-A001-484D56F9B61F}" presName="extraNode" presStyleLbl="node1" presStyleIdx="0" presStyleCnt="4"/>
      <dgm:spPr/>
    </dgm:pt>
    <dgm:pt modelId="{54A283D6-C135-49E9-B888-52B387BCB7F0}" type="pres">
      <dgm:prSet presAssocID="{A8D450A9-D4CB-4FE3-A001-484D56F9B61F}" presName="dstNode" presStyleLbl="node1" presStyleIdx="0" presStyleCnt="4"/>
      <dgm:spPr/>
    </dgm:pt>
    <dgm:pt modelId="{6624408E-963B-4036-8C8C-D6CE500B46D6}" type="pres">
      <dgm:prSet presAssocID="{697C5ADE-47E5-414C-B7B4-459FCE169EA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01084-553E-41F4-8479-D37BD623F392}" type="pres">
      <dgm:prSet presAssocID="{697C5ADE-47E5-414C-B7B4-459FCE169EAD}" presName="accent_1" presStyleCnt="0"/>
      <dgm:spPr/>
    </dgm:pt>
    <dgm:pt modelId="{B5281D70-5D50-421C-AE1C-DA7BA6BDACBE}" type="pres">
      <dgm:prSet presAssocID="{697C5ADE-47E5-414C-B7B4-459FCE169EAD}" presName="accentRepeatNode" presStyleLbl="solidFgAcc1" presStyleIdx="0" presStyleCnt="4"/>
      <dgm:spPr/>
    </dgm:pt>
    <dgm:pt modelId="{80785AE9-46CE-4925-9D41-96633B56335D}" type="pres">
      <dgm:prSet presAssocID="{CAAF53EA-2AD7-4B92-92C8-FDD2113A8CA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900DA-2038-4201-A2D4-4645F3D5CE57}" type="pres">
      <dgm:prSet presAssocID="{CAAF53EA-2AD7-4B92-92C8-FDD2113A8CA1}" presName="accent_2" presStyleCnt="0"/>
      <dgm:spPr/>
    </dgm:pt>
    <dgm:pt modelId="{64CA4171-8F4A-4BD6-A6A0-921CD89EEDB8}" type="pres">
      <dgm:prSet presAssocID="{CAAF53EA-2AD7-4B92-92C8-FDD2113A8CA1}" presName="accentRepeatNode" presStyleLbl="solidFgAcc1" presStyleIdx="1" presStyleCnt="4"/>
      <dgm:spPr/>
    </dgm:pt>
    <dgm:pt modelId="{9F163EF1-B72F-415D-8F56-F4D494EA2E7B}" type="pres">
      <dgm:prSet presAssocID="{C1697F5A-6DA3-4370-9111-31EAD22A07AC}" presName="text_3" presStyleLbl="node1" presStyleIdx="2" presStyleCnt="4" custLinFactNeighborX="391" custLinFactNeighborY="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5BCCA-0255-44F6-861A-486FDFE8805C}" type="pres">
      <dgm:prSet presAssocID="{C1697F5A-6DA3-4370-9111-31EAD22A07AC}" presName="accent_3" presStyleCnt="0"/>
      <dgm:spPr/>
    </dgm:pt>
    <dgm:pt modelId="{ECAAF366-58BA-4435-AC59-96ACBB526FB3}" type="pres">
      <dgm:prSet presAssocID="{C1697F5A-6DA3-4370-9111-31EAD22A07AC}" presName="accentRepeatNode" presStyleLbl="solidFgAcc1" presStyleIdx="2" presStyleCnt="4"/>
      <dgm:spPr/>
    </dgm:pt>
    <dgm:pt modelId="{E4F0B6DC-E4AC-4787-A4B2-AAFBD3244CFB}" type="pres">
      <dgm:prSet presAssocID="{DC8E4916-9BF0-4A75-B8BE-9FAE6F8CE09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80297-BC5D-4C11-8D30-5DD09013A425}" type="pres">
      <dgm:prSet presAssocID="{DC8E4916-9BF0-4A75-B8BE-9FAE6F8CE096}" presName="accent_4" presStyleCnt="0"/>
      <dgm:spPr/>
    </dgm:pt>
    <dgm:pt modelId="{E4B307E6-616A-4529-9DEF-D6B7CD836C3A}" type="pres">
      <dgm:prSet presAssocID="{DC8E4916-9BF0-4A75-B8BE-9FAE6F8CE096}" presName="accentRepeatNode" presStyleLbl="solidFgAcc1" presStyleIdx="3" presStyleCnt="4"/>
      <dgm:spPr/>
    </dgm:pt>
  </dgm:ptLst>
  <dgm:cxnLst>
    <dgm:cxn modelId="{61560192-4C75-4324-B1AF-D26971D2E9AA}" type="presOf" srcId="{A8D450A9-D4CB-4FE3-A001-484D56F9B61F}" destId="{290CE370-7780-4491-AC25-560F5DA48697}" srcOrd="0" destOrd="0" presId="urn:microsoft.com/office/officeart/2008/layout/VerticalCurvedList"/>
    <dgm:cxn modelId="{94D2E887-6260-4ECA-8836-AEED71FABC6D}" type="presOf" srcId="{697C5ADE-47E5-414C-B7B4-459FCE169EAD}" destId="{6624408E-963B-4036-8C8C-D6CE500B46D6}" srcOrd="0" destOrd="0" presId="urn:microsoft.com/office/officeart/2008/layout/VerticalCurvedList"/>
    <dgm:cxn modelId="{DF363840-2C0F-46B7-9670-B23F1743376D}" type="presOf" srcId="{DC8E4916-9BF0-4A75-B8BE-9FAE6F8CE096}" destId="{E4F0B6DC-E4AC-4787-A4B2-AAFBD3244CFB}" srcOrd="0" destOrd="0" presId="urn:microsoft.com/office/officeart/2008/layout/VerticalCurvedList"/>
    <dgm:cxn modelId="{097079BA-215C-4CE9-ADD7-C6D67E9AB43F}" type="presOf" srcId="{C1697F5A-6DA3-4370-9111-31EAD22A07AC}" destId="{9F163EF1-B72F-415D-8F56-F4D494EA2E7B}" srcOrd="0" destOrd="0" presId="urn:microsoft.com/office/officeart/2008/layout/VerticalCurvedList"/>
    <dgm:cxn modelId="{A861CE8D-BF82-49B5-B25F-8EE66AC9BF6C}" srcId="{A8D450A9-D4CB-4FE3-A001-484D56F9B61F}" destId="{C1697F5A-6DA3-4370-9111-31EAD22A07AC}" srcOrd="2" destOrd="0" parTransId="{04BC985E-4AF0-449A-B9B3-86ABB543B916}" sibTransId="{B31F0455-7D8F-45DD-A338-7AC4DA9A4193}"/>
    <dgm:cxn modelId="{B72CD9C5-2BA0-43B3-8E79-9C249867C75B}" srcId="{A8D450A9-D4CB-4FE3-A001-484D56F9B61F}" destId="{CAAF53EA-2AD7-4B92-92C8-FDD2113A8CA1}" srcOrd="1" destOrd="0" parTransId="{01344375-D129-4856-99DE-FB3BC1702C59}" sibTransId="{BFD8361C-A261-4C4A-BB8F-F99DA066D4AC}"/>
    <dgm:cxn modelId="{E08E2788-20D8-4E66-A8DA-EABF07F9BC38}" srcId="{A8D450A9-D4CB-4FE3-A001-484D56F9B61F}" destId="{DC8E4916-9BF0-4A75-B8BE-9FAE6F8CE096}" srcOrd="3" destOrd="0" parTransId="{B20C0002-914D-4DC1-A485-E455AF1CB32E}" sibTransId="{C46319C0-74C4-465A-8B7A-32B61DE5B2D8}"/>
    <dgm:cxn modelId="{090C816A-B9BF-41F2-A8B5-C1732401F3AF}" type="presOf" srcId="{CAAF53EA-2AD7-4B92-92C8-FDD2113A8CA1}" destId="{80785AE9-46CE-4925-9D41-96633B56335D}" srcOrd="0" destOrd="0" presId="urn:microsoft.com/office/officeart/2008/layout/VerticalCurvedList"/>
    <dgm:cxn modelId="{406F3BB8-E4DD-4CE8-B5D8-6C1DBEAEE58C}" type="presOf" srcId="{A6B6C461-1681-4F11-8D4A-3745D81C1D5B}" destId="{886AA408-4B45-460F-BEB4-4B0C89E9113A}" srcOrd="0" destOrd="0" presId="urn:microsoft.com/office/officeart/2008/layout/VerticalCurvedList"/>
    <dgm:cxn modelId="{BD8B5CC1-E42E-4478-8849-21B7784FA983}" srcId="{A8D450A9-D4CB-4FE3-A001-484D56F9B61F}" destId="{697C5ADE-47E5-414C-B7B4-459FCE169EAD}" srcOrd="0" destOrd="0" parTransId="{1F354C78-7CC1-45A7-916A-5D8FB4AC7712}" sibTransId="{A6B6C461-1681-4F11-8D4A-3745D81C1D5B}"/>
    <dgm:cxn modelId="{C2109C9C-D2F1-4245-B753-C716C1C0BB1A}" type="presParOf" srcId="{290CE370-7780-4491-AC25-560F5DA48697}" destId="{1097CAE2-40EA-49C3-BEB5-5BAA799A79C7}" srcOrd="0" destOrd="0" presId="urn:microsoft.com/office/officeart/2008/layout/VerticalCurvedList"/>
    <dgm:cxn modelId="{434CE0A0-8E37-4A87-9077-7EAB1CE061B7}" type="presParOf" srcId="{1097CAE2-40EA-49C3-BEB5-5BAA799A79C7}" destId="{7B8D08C1-4E6A-459F-9D93-88199818826C}" srcOrd="0" destOrd="0" presId="urn:microsoft.com/office/officeart/2008/layout/VerticalCurvedList"/>
    <dgm:cxn modelId="{224273E1-7F98-4402-BCD1-2FA35CC9E3E5}" type="presParOf" srcId="{7B8D08C1-4E6A-459F-9D93-88199818826C}" destId="{8C9EA39C-78FB-46E2-B077-94C7ECB749A2}" srcOrd="0" destOrd="0" presId="urn:microsoft.com/office/officeart/2008/layout/VerticalCurvedList"/>
    <dgm:cxn modelId="{BEFBC67A-2C56-4790-A1D3-A3BA9C4C27B2}" type="presParOf" srcId="{7B8D08C1-4E6A-459F-9D93-88199818826C}" destId="{886AA408-4B45-460F-BEB4-4B0C89E9113A}" srcOrd="1" destOrd="0" presId="urn:microsoft.com/office/officeart/2008/layout/VerticalCurvedList"/>
    <dgm:cxn modelId="{02592D61-18D6-492A-9BC2-8FE5852DEB00}" type="presParOf" srcId="{7B8D08C1-4E6A-459F-9D93-88199818826C}" destId="{EEC58857-6FA5-4B4C-828B-5170FC4A9964}" srcOrd="2" destOrd="0" presId="urn:microsoft.com/office/officeart/2008/layout/VerticalCurvedList"/>
    <dgm:cxn modelId="{2AC5324F-8C0A-49F7-B231-B3905DA81DC8}" type="presParOf" srcId="{7B8D08C1-4E6A-459F-9D93-88199818826C}" destId="{54A283D6-C135-49E9-B888-52B387BCB7F0}" srcOrd="3" destOrd="0" presId="urn:microsoft.com/office/officeart/2008/layout/VerticalCurvedList"/>
    <dgm:cxn modelId="{58FC4AFA-7117-4921-B68C-31F7FBEC63AB}" type="presParOf" srcId="{1097CAE2-40EA-49C3-BEB5-5BAA799A79C7}" destId="{6624408E-963B-4036-8C8C-D6CE500B46D6}" srcOrd="1" destOrd="0" presId="urn:microsoft.com/office/officeart/2008/layout/VerticalCurvedList"/>
    <dgm:cxn modelId="{2D878445-C0F3-4C47-9731-B7A2E638BA23}" type="presParOf" srcId="{1097CAE2-40EA-49C3-BEB5-5BAA799A79C7}" destId="{92D01084-553E-41F4-8479-D37BD623F392}" srcOrd="2" destOrd="0" presId="urn:microsoft.com/office/officeart/2008/layout/VerticalCurvedList"/>
    <dgm:cxn modelId="{FBB419AF-C3B6-4663-8A91-6397B67615CD}" type="presParOf" srcId="{92D01084-553E-41F4-8479-D37BD623F392}" destId="{B5281D70-5D50-421C-AE1C-DA7BA6BDACBE}" srcOrd="0" destOrd="0" presId="urn:microsoft.com/office/officeart/2008/layout/VerticalCurvedList"/>
    <dgm:cxn modelId="{FB416597-AE20-49AB-9180-7DB124EDB35C}" type="presParOf" srcId="{1097CAE2-40EA-49C3-BEB5-5BAA799A79C7}" destId="{80785AE9-46CE-4925-9D41-96633B56335D}" srcOrd="3" destOrd="0" presId="urn:microsoft.com/office/officeart/2008/layout/VerticalCurvedList"/>
    <dgm:cxn modelId="{47AA27C7-F6E9-4607-909B-FAE59DC1B418}" type="presParOf" srcId="{1097CAE2-40EA-49C3-BEB5-5BAA799A79C7}" destId="{00A900DA-2038-4201-A2D4-4645F3D5CE57}" srcOrd="4" destOrd="0" presId="urn:microsoft.com/office/officeart/2008/layout/VerticalCurvedList"/>
    <dgm:cxn modelId="{14B50D94-26D3-4265-B070-169119C1BBA2}" type="presParOf" srcId="{00A900DA-2038-4201-A2D4-4645F3D5CE57}" destId="{64CA4171-8F4A-4BD6-A6A0-921CD89EEDB8}" srcOrd="0" destOrd="0" presId="urn:microsoft.com/office/officeart/2008/layout/VerticalCurvedList"/>
    <dgm:cxn modelId="{8CBAE0FC-EE60-443A-ABCA-758754299FB2}" type="presParOf" srcId="{1097CAE2-40EA-49C3-BEB5-5BAA799A79C7}" destId="{9F163EF1-B72F-415D-8F56-F4D494EA2E7B}" srcOrd="5" destOrd="0" presId="urn:microsoft.com/office/officeart/2008/layout/VerticalCurvedList"/>
    <dgm:cxn modelId="{DC8EAE21-AB09-44BE-A4A7-1F0F329B82A6}" type="presParOf" srcId="{1097CAE2-40EA-49C3-BEB5-5BAA799A79C7}" destId="{8FA5BCCA-0255-44F6-861A-486FDFE8805C}" srcOrd="6" destOrd="0" presId="urn:microsoft.com/office/officeart/2008/layout/VerticalCurvedList"/>
    <dgm:cxn modelId="{D64A3B52-6D3B-42A3-9521-B005AE31BA41}" type="presParOf" srcId="{8FA5BCCA-0255-44F6-861A-486FDFE8805C}" destId="{ECAAF366-58BA-4435-AC59-96ACBB526FB3}" srcOrd="0" destOrd="0" presId="urn:microsoft.com/office/officeart/2008/layout/VerticalCurvedList"/>
    <dgm:cxn modelId="{85ED4A18-1B3F-4329-AFF8-88093D7F5CC6}" type="presParOf" srcId="{1097CAE2-40EA-49C3-BEB5-5BAA799A79C7}" destId="{E4F0B6DC-E4AC-4787-A4B2-AAFBD3244CFB}" srcOrd="7" destOrd="0" presId="urn:microsoft.com/office/officeart/2008/layout/VerticalCurvedList"/>
    <dgm:cxn modelId="{2C2D2B9E-1B2B-49A4-BAAF-7BEDE09318B8}" type="presParOf" srcId="{1097CAE2-40EA-49C3-BEB5-5BAA799A79C7}" destId="{6D080297-BC5D-4C11-8D30-5DD09013A425}" srcOrd="8" destOrd="0" presId="urn:microsoft.com/office/officeart/2008/layout/VerticalCurvedList"/>
    <dgm:cxn modelId="{25CBB83D-5BEB-4E25-8227-C30E61A2119D}" type="presParOf" srcId="{6D080297-BC5D-4C11-8D30-5DD09013A425}" destId="{E4B307E6-616A-4529-9DEF-D6B7CD836C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D450A9-D4CB-4FE3-A001-484D56F9B6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97C5ADE-47E5-414C-B7B4-459FCE169EAD}">
      <dgm:prSet phldrT="[Текст]" custT="1"/>
      <dgm:spPr/>
      <dgm:t>
        <a:bodyPr/>
        <a:lstStyle/>
        <a:p>
          <a:pPr algn="ctr"/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«Академия искусственного интеллекта» </a:t>
          </a:r>
        </a:p>
        <a:p>
          <a:pPr algn="ctr"/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«Урок Цифры»</a:t>
          </a:r>
        </a:p>
      </dgm:t>
    </dgm:pt>
    <dgm:pt modelId="{1F354C78-7CC1-45A7-916A-5D8FB4AC7712}" type="parTrans" cxnId="{BD8B5CC1-E42E-4478-8849-21B7784FA983}">
      <dgm:prSet/>
      <dgm:spPr/>
      <dgm:t>
        <a:bodyPr/>
        <a:lstStyle/>
        <a:p>
          <a:endParaRPr lang="ru-RU"/>
        </a:p>
      </dgm:t>
    </dgm:pt>
    <dgm:pt modelId="{A6B6C461-1681-4F11-8D4A-3745D81C1D5B}" type="sibTrans" cxnId="{BD8B5CC1-E42E-4478-8849-21B7784FA983}">
      <dgm:prSet/>
      <dgm:spPr/>
      <dgm:t>
        <a:bodyPr/>
        <a:lstStyle/>
        <a:p>
          <a:endParaRPr lang="ru-RU"/>
        </a:p>
      </dgm:t>
    </dgm:pt>
    <dgm:pt modelId="{CAAF53EA-2AD7-4B92-92C8-FDD2113A8CA1}">
      <dgm:prSet phldrT="[Текст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YandexGPT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01344375-D129-4856-99DE-FB3BC1702C59}" type="parTrans" cxnId="{B72CD9C5-2BA0-43B3-8E79-9C249867C75B}">
      <dgm:prSet/>
      <dgm:spPr/>
      <dgm:t>
        <a:bodyPr/>
        <a:lstStyle/>
        <a:p>
          <a:endParaRPr lang="ru-RU"/>
        </a:p>
      </dgm:t>
    </dgm:pt>
    <dgm:pt modelId="{BFD8361C-A261-4C4A-BB8F-F99DA066D4AC}" type="sibTrans" cxnId="{B72CD9C5-2BA0-43B3-8E79-9C249867C75B}">
      <dgm:prSet/>
      <dgm:spPr/>
      <dgm:t>
        <a:bodyPr/>
        <a:lstStyle/>
        <a:p>
          <a:endParaRPr lang="ru-RU"/>
        </a:p>
      </dgm:t>
    </dgm:pt>
    <dgm:pt modelId="{C1697F5A-6DA3-4370-9111-31EAD22A07AC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Шедеврум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от </a:t>
          </a:r>
          <a:r>
            <a:rPr lang="en-US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Yandex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04BC985E-4AF0-449A-B9B3-86ABB543B916}" type="parTrans" cxnId="{A861CE8D-BF82-49B5-B25F-8EE66AC9BF6C}">
      <dgm:prSet/>
      <dgm:spPr/>
      <dgm:t>
        <a:bodyPr/>
        <a:lstStyle/>
        <a:p>
          <a:endParaRPr lang="ru-RU"/>
        </a:p>
      </dgm:t>
    </dgm:pt>
    <dgm:pt modelId="{B31F0455-7D8F-45DD-A338-7AC4DA9A4193}" type="sibTrans" cxnId="{A861CE8D-BF82-49B5-B25F-8EE66AC9BF6C}">
      <dgm:prSet/>
      <dgm:spPr/>
      <dgm:t>
        <a:bodyPr/>
        <a:lstStyle/>
        <a:p>
          <a:endParaRPr lang="ru-RU"/>
        </a:p>
      </dgm:t>
    </dgm:pt>
    <dgm:pt modelId="{DC8E4916-9BF0-4A75-B8BE-9FAE6F8CE096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ЯндексУчебник</a:t>
          </a:r>
          <a:endParaRPr lang="ru-RU" sz="2400" kern="1200" dirty="0">
            <a:solidFill>
              <a:prstClr val="black"/>
            </a:solidFill>
            <a:effectLst>
              <a:glow rad="101600">
                <a:prstClr val="white">
                  <a:alpha val="60000"/>
                </a:prstClr>
              </a:glow>
            </a:effectLst>
            <a:latin typeface="Calibri" panose="020F0502020204030204"/>
            <a:ea typeface="+mn-ea"/>
            <a:cs typeface="+mn-cs"/>
          </a:endParaRPr>
        </a:p>
      </dgm:t>
    </dgm:pt>
    <dgm:pt modelId="{B20C0002-914D-4DC1-A485-E455AF1CB32E}" type="parTrans" cxnId="{E08E2788-20D8-4E66-A8DA-EABF07F9BC38}">
      <dgm:prSet/>
      <dgm:spPr/>
      <dgm:t>
        <a:bodyPr/>
        <a:lstStyle/>
        <a:p>
          <a:endParaRPr lang="ru-RU"/>
        </a:p>
      </dgm:t>
    </dgm:pt>
    <dgm:pt modelId="{C46319C0-74C4-465A-8B7A-32B61DE5B2D8}" type="sibTrans" cxnId="{E08E2788-20D8-4E66-A8DA-EABF07F9BC38}">
      <dgm:prSet/>
      <dgm:spPr/>
      <dgm:t>
        <a:bodyPr/>
        <a:lstStyle/>
        <a:p>
          <a:endParaRPr lang="ru-RU"/>
        </a:p>
      </dgm:t>
    </dgm:pt>
    <dgm:pt modelId="{290CE370-7780-4491-AC25-560F5DA48697}" type="pres">
      <dgm:prSet presAssocID="{A8D450A9-D4CB-4FE3-A001-484D56F9B6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097CAE2-40EA-49C3-BEB5-5BAA799A79C7}" type="pres">
      <dgm:prSet presAssocID="{A8D450A9-D4CB-4FE3-A001-484D56F9B61F}" presName="Name1" presStyleCnt="0"/>
      <dgm:spPr/>
    </dgm:pt>
    <dgm:pt modelId="{7B8D08C1-4E6A-459F-9D93-88199818826C}" type="pres">
      <dgm:prSet presAssocID="{A8D450A9-D4CB-4FE3-A001-484D56F9B61F}" presName="cycle" presStyleCnt="0"/>
      <dgm:spPr/>
    </dgm:pt>
    <dgm:pt modelId="{8C9EA39C-78FB-46E2-B077-94C7ECB749A2}" type="pres">
      <dgm:prSet presAssocID="{A8D450A9-D4CB-4FE3-A001-484D56F9B61F}" presName="srcNode" presStyleLbl="node1" presStyleIdx="0" presStyleCnt="4"/>
      <dgm:spPr/>
    </dgm:pt>
    <dgm:pt modelId="{886AA408-4B45-460F-BEB4-4B0C89E9113A}" type="pres">
      <dgm:prSet presAssocID="{A8D450A9-D4CB-4FE3-A001-484D56F9B6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EC58857-6FA5-4B4C-828B-5170FC4A9964}" type="pres">
      <dgm:prSet presAssocID="{A8D450A9-D4CB-4FE3-A001-484D56F9B61F}" presName="extraNode" presStyleLbl="node1" presStyleIdx="0" presStyleCnt="4"/>
      <dgm:spPr/>
    </dgm:pt>
    <dgm:pt modelId="{54A283D6-C135-49E9-B888-52B387BCB7F0}" type="pres">
      <dgm:prSet presAssocID="{A8D450A9-D4CB-4FE3-A001-484D56F9B61F}" presName="dstNode" presStyleLbl="node1" presStyleIdx="0" presStyleCnt="4"/>
      <dgm:spPr/>
    </dgm:pt>
    <dgm:pt modelId="{6624408E-963B-4036-8C8C-D6CE500B46D6}" type="pres">
      <dgm:prSet presAssocID="{697C5ADE-47E5-414C-B7B4-459FCE169EA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01084-553E-41F4-8479-D37BD623F392}" type="pres">
      <dgm:prSet presAssocID="{697C5ADE-47E5-414C-B7B4-459FCE169EAD}" presName="accent_1" presStyleCnt="0"/>
      <dgm:spPr/>
    </dgm:pt>
    <dgm:pt modelId="{B5281D70-5D50-421C-AE1C-DA7BA6BDACBE}" type="pres">
      <dgm:prSet presAssocID="{697C5ADE-47E5-414C-B7B4-459FCE169EAD}" presName="accentRepeatNode" presStyleLbl="solidFgAcc1" presStyleIdx="0" presStyleCnt="4"/>
      <dgm:spPr/>
    </dgm:pt>
    <dgm:pt modelId="{80785AE9-46CE-4925-9D41-96633B56335D}" type="pres">
      <dgm:prSet presAssocID="{CAAF53EA-2AD7-4B92-92C8-FDD2113A8CA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900DA-2038-4201-A2D4-4645F3D5CE57}" type="pres">
      <dgm:prSet presAssocID="{CAAF53EA-2AD7-4B92-92C8-FDD2113A8CA1}" presName="accent_2" presStyleCnt="0"/>
      <dgm:spPr/>
    </dgm:pt>
    <dgm:pt modelId="{64CA4171-8F4A-4BD6-A6A0-921CD89EEDB8}" type="pres">
      <dgm:prSet presAssocID="{CAAF53EA-2AD7-4B92-92C8-FDD2113A8CA1}" presName="accentRepeatNode" presStyleLbl="solidFgAcc1" presStyleIdx="1" presStyleCnt="4"/>
      <dgm:spPr/>
    </dgm:pt>
    <dgm:pt modelId="{9F163EF1-B72F-415D-8F56-F4D494EA2E7B}" type="pres">
      <dgm:prSet presAssocID="{C1697F5A-6DA3-4370-9111-31EAD22A07AC}" presName="text_3" presStyleLbl="node1" presStyleIdx="2" presStyleCnt="4" custLinFactNeighborX="391" custLinFactNeighborY="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5BCCA-0255-44F6-861A-486FDFE8805C}" type="pres">
      <dgm:prSet presAssocID="{C1697F5A-6DA3-4370-9111-31EAD22A07AC}" presName="accent_3" presStyleCnt="0"/>
      <dgm:spPr/>
    </dgm:pt>
    <dgm:pt modelId="{ECAAF366-58BA-4435-AC59-96ACBB526FB3}" type="pres">
      <dgm:prSet presAssocID="{C1697F5A-6DA3-4370-9111-31EAD22A07AC}" presName="accentRepeatNode" presStyleLbl="solidFgAcc1" presStyleIdx="2" presStyleCnt="4"/>
      <dgm:spPr/>
    </dgm:pt>
    <dgm:pt modelId="{E4F0B6DC-E4AC-4787-A4B2-AAFBD3244CFB}" type="pres">
      <dgm:prSet presAssocID="{DC8E4916-9BF0-4A75-B8BE-9FAE6F8CE09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80297-BC5D-4C11-8D30-5DD09013A425}" type="pres">
      <dgm:prSet presAssocID="{DC8E4916-9BF0-4A75-B8BE-9FAE6F8CE096}" presName="accent_4" presStyleCnt="0"/>
      <dgm:spPr/>
    </dgm:pt>
    <dgm:pt modelId="{E4B307E6-616A-4529-9DEF-D6B7CD836C3A}" type="pres">
      <dgm:prSet presAssocID="{DC8E4916-9BF0-4A75-B8BE-9FAE6F8CE096}" presName="accentRepeatNode" presStyleLbl="solidFgAcc1" presStyleIdx="3" presStyleCnt="4"/>
      <dgm:spPr/>
    </dgm:pt>
  </dgm:ptLst>
  <dgm:cxnLst>
    <dgm:cxn modelId="{61560192-4C75-4324-B1AF-D26971D2E9AA}" type="presOf" srcId="{A8D450A9-D4CB-4FE3-A001-484D56F9B61F}" destId="{290CE370-7780-4491-AC25-560F5DA48697}" srcOrd="0" destOrd="0" presId="urn:microsoft.com/office/officeart/2008/layout/VerticalCurvedList"/>
    <dgm:cxn modelId="{94D2E887-6260-4ECA-8836-AEED71FABC6D}" type="presOf" srcId="{697C5ADE-47E5-414C-B7B4-459FCE169EAD}" destId="{6624408E-963B-4036-8C8C-D6CE500B46D6}" srcOrd="0" destOrd="0" presId="urn:microsoft.com/office/officeart/2008/layout/VerticalCurvedList"/>
    <dgm:cxn modelId="{DF363840-2C0F-46B7-9670-B23F1743376D}" type="presOf" srcId="{DC8E4916-9BF0-4A75-B8BE-9FAE6F8CE096}" destId="{E4F0B6DC-E4AC-4787-A4B2-AAFBD3244CFB}" srcOrd="0" destOrd="0" presId="urn:microsoft.com/office/officeart/2008/layout/VerticalCurvedList"/>
    <dgm:cxn modelId="{097079BA-215C-4CE9-ADD7-C6D67E9AB43F}" type="presOf" srcId="{C1697F5A-6DA3-4370-9111-31EAD22A07AC}" destId="{9F163EF1-B72F-415D-8F56-F4D494EA2E7B}" srcOrd="0" destOrd="0" presId="urn:microsoft.com/office/officeart/2008/layout/VerticalCurvedList"/>
    <dgm:cxn modelId="{A861CE8D-BF82-49B5-B25F-8EE66AC9BF6C}" srcId="{A8D450A9-D4CB-4FE3-A001-484D56F9B61F}" destId="{C1697F5A-6DA3-4370-9111-31EAD22A07AC}" srcOrd="2" destOrd="0" parTransId="{04BC985E-4AF0-449A-B9B3-86ABB543B916}" sibTransId="{B31F0455-7D8F-45DD-A338-7AC4DA9A4193}"/>
    <dgm:cxn modelId="{B72CD9C5-2BA0-43B3-8E79-9C249867C75B}" srcId="{A8D450A9-D4CB-4FE3-A001-484D56F9B61F}" destId="{CAAF53EA-2AD7-4B92-92C8-FDD2113A8CA1}" srcOrd="1" destOrd="0" parTransId="{01344375-D129-4856-99DE-FB3BC1702C59}" sibTransId="{BFD8361C-A261-4C4A-BB8F-F99DA066D4AC}"/>
    <dgm:cxn modelId="{E08E2788-20D8-4E66-A8DA-EABF07F9BC38}" srcId="{A8D450A9-D4CB-4FE3-A001-484D56F9B61F}" destId="{DC8E4916-9BF0-4A75-B8BE-9FAE6F8CE096}" srcOrd="3" destOrd="0" parTransId="{B20C0002-914D-4DC1-A485-E455AF1CB32E}" sibTransId="{C46319C0-74C4-465A-8B7A-32B61DE5B2D8}"/>
    <dgm:cxn modelId="{090C816A-B9BF-41F2-A8B5-C1732401F3AF}" type="presOf" srcId="{CAAF53EA-2AD7-4B92-92C8-FDD2113A8CA1}" destId="{80785AE9-46CE-4925-9D41-96633B56335D}" srcOrd="0" destOrd="0" presId="urn:microsoft.com/office/officeart/2008/layout/VerticalCurvedList"/>
    <dgm:cxn modelId="{406F3BB8-E4DD-4CE8-B5D8-6C1DBEAEE58C}" type="presOf" srcId="{A6B6C461-1681-4F11-8D4A-3745D81C1D5B}" destId="{886AA408-4B45-460F-BEB4-4B0C89E9113A}" srcOrd="0" destOrd="0" presId="urn:microsoft.com/office/officeart/2008/layout/VerticalCurvedList"/>
    <dgm:cxn modelId="{BD8B5CC1-E42E-4478-8849-21B7784FA983}" srcId="{A8D450A9-D4CB-4FE3-A001-484D56F9B61F}" destId="{697C5ADE-47E5-414C-B7B4-459FCE169EAD}" srcOrd="0" destOrd="0" parTransId="{1F354C78-7CC1-45A7-916A-5D8FB4AC7712}" sibTransId="{A6B6C461-1681-4F11-8D4A-3745D81C1D5B}"/>
    <dgm:cxn modelId="{C2109C9C-D2F1-4245-B753-C716C1C0BB1A}" type="presParOf" srcId="{290CE370-7780-4491-AC25-560F5DA48697}" destId="{1097CAE2-40EA-49C3-BEB5-5BAA799A79C7}" srcOrd="0" destOrd="0" presId="urn:microsoft.com/office/officeart/2008/layout/VerticalCurvedList"/>
    <dgm:cxn modelId="{434CE0A0-8E37-4A87-9077-7EAB1CE061B7}" type="presParOf" srcId="{1097CAE2-40EA-49C3-BEB5-5BAA799A79C7}" destId="{7B8D08C1-4E6A-459F-9D93-88199818826C}" srcOrd="0" destOrd="0" presId="urn:microsoft.com/office/officeart/2008/layout/VerticalCurvedList"/>
    <dgm:cxn modelId="{224273E1-7F98-4402-BCD1-2FA35CC9E3E5}" type="presParOf" srcId="{7B8D08C1-4E6A-459F-9D93-88199818826C}" destId="{8C9EA39C-78FB-46E2-B077-94C7ECB749A2}" srcOrd="0" destOrd="0" presId="urn:microsoft.com/office/officeart/2008/layout/VerticalCurvedList"/>
    <dgm:cxn modelId="{BEFBC67A-2C56-4790-A1D3-A3BA9C4C27B2}" type="presParOf" srcId="{7B8D08C1-4E6A-459F-9D93-88199818826C}" destId="{886AA408-4B45-460F-BEB4-4B0C89E9113A}" srcOrd="1" destOrd="0" presId="urn:microsoft.com/office/officeart/2008/layout/VerticalCurvedList"/>
    <dgm:cxn modelId="{02592D61-18D6-492A-9BC2-8FE5852DEB00}" type="presParOf" srcId="{7B8D08C1-4E6A-459F-9D93-88199818826C}" destId="{EEC58857-6FA5-4B4C-828B-5170FC4A9964}" srcOrd="2" destOrd="0" presId="urn:microsoft.com/office/officeart/2008/layout/VerticalCurvedList"/>
    <dgm:cxn modelId="{2AC5324F-8C0A-49F7-B231-B3905DA81DC8}" type="presParOf" srcId="{7B8D08C1-4E6A-459F-9D93-88199818826C}" destId="{54A283D6-C135-49E9-B888-52B387BCB7F0}" srcOrd="3" destOrd="0" presId="urn:microsoft.com/office/officeart/2008/layout/VerticalCurvedList"/>
    <dgm:cxn modelId="{58FC4AFA-7117-4921-B68C-31F7FBEC63AB}" type="presParOf" srcId="{1097CAE2-40EA-49C3-BEB5-5BAA799A79C7}" destId="{6624408E-963B-4036-8C8C-D6CE500B46D6}" srcOrd="1" destOrd="0" presId="urn:microsoft.com/office/officeart/2008/layout/VerticalCurvedList"/>
    <dgm:cxn modelId="{2D878445-C0F3-4C47-9731-B7A2E638BA23}" type="presParOf" srcId="{1097CAE2-40EA-49C3-BEB5-5BAA799A79C7}" destId="{92D01084-553E-41F4-8479-D37BD623F392}" srcOrd="2" destOrd="0" presId="urn:microsoft.com/office/officeart/2008/layout/VerticalCurvedList"/>
    <dgm:cxn modelId="{FBB419AF-C3B6-4663-8A91-6397B67615CD}" type="presParOf" srcId="{92D01084-553E-41F4-8479-D37BD623F392}" destId="{B5281D70-5D50-421C-AE1C-DA7BA6BDACBE}" srcOrd="0" destOrd="0" presId="urn:microsoft.com/office/officeart/2008/layout/VerticalCurvedList"/>
    <dgm:cxn modelId="{FB416597-AE20-49AB-9180-7DB124EDB35C}" type="presParOf" srcId="{1097CAE2-40EA-49C3-BEB5-5BAA799A79C7}" destId="{80785AE9-46CE-4925-9D41-96633B56335D}" srcOrd="3" destOrd="0" presId="urn:microsoft.com/office/officeart/2008/layout/VerticalCurvedList"/>
    <dgm:cxn modelId="{47AA27C7-F6E9-4607-909B-FAE59DC1B418}" type="presParOf" srcId="{1097CAE2-40EA-49C3-BEB5-5BAA799A79C7}" destId="{00A900DA-2038-4201-A2D4-4645F3D5CE57}" srcOrd="4" destOrd="0" presId="urn:microsoft.com/office/officeart/2008/layout/VerticalCurvedList"/>
    <dgm:cxn modelId="{14B50D94-26D3-4265-B070-169119C1BBA2}" type="presParOf" srcId="{00A900DA-2038-4201-A2D4-4645F3D5CE57}" destId="{64CA4171-8F4A-4BD6-A6A0-921CD89EEDB8}" srcOrd="0" destOrd="0" presId="urn:microsoft.com/office/officeart/2008/layout/VerticalCurvedList"/>
    <dgm:cxn modelId="{8CBAE0FC-EE60-443A-ABCA-758754299FB2}" type="presParOf" srcId="{1097CAE2-40EA-49C3-BEB5-5BAA799A79C7}" destId="{9F163EF1-B72F-415D-8F56-F4D494EA2E7B}" srcOrd="5" destOrd="0" presId="urn:microsoft.com/office/officeart/2008/layout/VerticalCurvedList"/>
    <dgm:cxn modelId="{DC8EAE21-AB09-44BE-A4A7-1F0F329B82A6}" type="presParOf" srcId="{1097CAE2-40EA-49C3-BEB5-5BAA799A79C7}" destId="{8FA5BCCA-0255-44F6-861A-486FDFE8805C}" srcOrd="6" destOrd="0" presId="urn:microsoft.com/office/officeart/2008/layout/VerticalCurvedList"/>
    <dgm:cxn modelId="{D64A3B52-6D3B-42A3-9521-B005AE31BA41}" type="presParOf" srcId="{8FA5BCCA-0255-44F6-861A-486FDFE8805C}" destId="{ECAAF366-58BA-4435-AC59-96ACBB526FB3}" srcOrd="0" destOrd="0" presId="urn:microsoft.com/office/officeart/2008/layout/VerticalCurvedList"/>
    <dgm:cxn modelId="{85ED4A18-1B3F-4329-AFF8-88093D7F5CC6}" type="presParOf" srcId="{1097CAE2-40EA-49C3-BEB5-5BAA799A79C7}" destId="{E4F0B6DC-E4AC-4787-A4B2-AAFBD3244CFB}" srcOrd="7" destOrd="0" presId="urn:microsoft.com/office/officeart/2008/layout/VerticalCurvedList"/>
    <dgm:cxn modelId="{2C2D2B9E-1B2B-49A4-BAAF-7BEDE09318B8}" type="presParOf" srcId="{1097CAE2-40EA-49C3-BEB5-5BAA799A79C7}" destId="{6D080297-BC5D-4C11-8D30-5DD09013A425}" srcOrd="8" destOrd="0" presId="urn:microsoft.com/office/officeart/2008/layout/VerticalCurvedList"/>
    <dgm:cxn modelId="{25CBB83D-5BEB-4E25-8227-C30E61A2119D}" type="presParOf" srcId="{6D080297-BC5D-4C11-8D30-5DD09013A425}" destId="{E4B307E6-616A-4529-9DEF-D6B7CD836C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D450A9-D4CB-4FE3-A001-484D56F9B6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97C5ADE-47E5-414C-B7B4-459FCE169EAD}">
      <dgm:prSet phldrT="[Текст]" custT="1"/>
      <dgm:spPr/>
      <dgm:t>
        <a:bodyPr/>
        <a:lstStyle/>
        <a:p>
          <a:pPr algn="ctr"/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Быстро и качественно оживлять фото</a:t>
          </a:r>
        </a:p>
      </dgm:t>
    </dgm:pt>
    <dgm:pt modelId="{1F354C78-7CC1-45A7-916A-5D8FB4AC7712}" type="parTrans" cxnId="{BD8B5CC1-E42E-4478-8849-21B7784FA983}">
      <dgm:prSet/>
      <dgm:spPr/>
      <dgm:t>
        <a:bodyPr/>
        <a:lstStyle/>
        <a:p>
          <a:endParaRPr lang="ru-RU"/>
        </a:p>
      </dgm:t>
    </dgm:pt>
    <dgm:pt modelId="{A6B6C461-1681-4F11-8D4A-3745D81C1D5B}" type="sibTrans" cxnId="{BD8B5CC1-E42E-4478-8849-21B7784FA983}">
      <dgm:prSet/>
      <dgm:spPr/>
      <dgm:t>
        <a:bodyPr/>
        <a:lstStyle/>
        <a:p>
          <a:endParaRPr lang="ru-RU"/>
        </a:p>
      </dgm:t>
    </dgm:pt>
    <dgm:pt modelId="{CAAF53EA-2AD7-4B92-92C8-FDD2113A8CA1}">
      <dgm:prSet phldrT="[Текст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Наличие удобного  и понятного интерфейса</a:t>
          </a:r>
        </a:p>
      </dgm:t>
    </dgm:pt>
    <dgm:pt modelId="{01344375-D129-4856-99DE-FB3BC1702C59}" type="parTrans" cxnId="{B72CD9C5-2BA0-43B3-8E79-9C249867C75B}">
      <dgm:prSet/>
      <dgm:spPr/>
      <dgm:t>
        <a:bodyPr/>
        <a:lstStyle/>
        <a:p>
          <a:endParaRPr lang="ru-RU"/>
        </a:p>
      </dgm:t>
    </dgm:pt>
    <dgm:pt modelId="{BFD8361C-A261-4C4A-BB8F-F99DA066D4AC}" type="sibTrans" cxnId="{B72CD9C5-2BA0-43B3-8E79-9C249867C75B}">
      <dgm:prSet/>
      <dgm:spPr/>
      <dgm:t>
        <a:bodyPr/>
        <a:lstStyle/>
        <a:p>
          <a:endParaRPr lang="ru-RU"/>
        </a:p>
      </dgm:t>
    </dgm:pt>
    <dgm:pt modelId="{C1697F5A-6DA3-4370-9111-31EAD22A07AC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Наличие техподдержки, где могут ответить на возникшие вопросы</a:t>
          </a:r>
        </a:p>
      </dgm:t>
    </dgm:pt>
    <dgm:pt modelId="{04BC985E-4AF0-449A-B9B3-86ABB543B916}" type="parTrans" cxnId="{A861CE8D-BF82-49B5-B25F-8EE66AC9BF6C}">
      <dgm:prSet/>
      <dgm:spPr/>
      <dgm:t>
        <a:bodyPr/>
        <a:lstStyle/>
        <a:p>
          <a:endParaRPr lang="ru-RU"/>
        </a:p>
      </dgm:t>
    </dgm:pt>
    <dgm:pt modelId="{B31F0455-7D8F-45DD-A338-7AC4DA9A4193}" type="sibTrans" cxnId="{A861CE8D-BF82-49B5-B25F-8EE66AC9BF6C}">
      <dgm:prSet/>
      <dgm:spPr/>
      <dgm:t>
        <a:bodyPr/>
        <a:lstStyle/>
        <a:p>
          <a:endParaRPr lang="ru-RU"/>
        </a:p>
      </dgm:t>
    </dgm:pt>
    <dgm:pt modelId="{DC8E4916-9BF0-4A75-B8BE-9FAE6F8CE096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Бесплатный или недорогой ресурс</a:t>
          </a:r>
        </a:p>
      </dgm:t>
    </dgm:pt>
    <dgm:pt modelId="{B20C0002-914D-4DC1-A485-E455AF1CB32E}" type="parTrans" cxnId="{E08E2788-20D8-4E66-A8DA-EABF07F9BC38}">
      <dgm:prSet/>
      <dgm:spPr/>
      <dgm:t>
        <a:bodyPr/>
        <a:lstStyle/>
        <a:p>
          <a:endParaRPr lang="ru-RU"/>
        </a:p>
      </dgm:t>
    </dgm:pt>
    <dgm:pt modelId="{C46319C0-74C4-465A-8B7A-32B61DE5B2D8}" type="sibTrans" cxnId="{E08E2788-20D8-4E66-A8DA-EABF07F9BC38}">
      <dgm:prSet/>
      <dgm:spPr/>
      <dgm:t>
        <a:bodyPr/>
        <a:lstStyle/>
        <a:p>
          <a:endParaRPr lang="ru-RU"/>
        </a:p>
      </dgm:t>
    </dgm:pt>
    <dgm:pt modelId="{290CE370-7780-4491-AC25-560F5DA48697}" type="pres">
      <dgm:prSet presAssocID="{A8D450A9-D4CB-4FE3-A001-484D56F9B6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097CAE2-40EA-49C3-BEB5-5BAA799A79C7}" type="pres">
      <dgm:prSet presAssocID="{A8D450A9-D4CB-4FE3-A001-484D56F9B61F}" presName="Name1" presStyleCnt="0"/>
      <dgm:spPr/>
    </dgm:pt>
    <dgm:pt modelId="{7B8D08C1-4E6A-459F-9D93-88199818826C}" type="pres">
      <dgm:prSet presAssocID="{A8D450A9-D4CB-4FE3-A001-484D56F9B61F}" presName="cycle" presStyleCnt="0"/>
      <dgm:spPr/>
    </dgm:pt>
    <dgm:pt modelId="{8C9EA39C-78FB-46E2-B077-94C7ECB749A2}" type="pres">
      <dgm:prSet presAssocID="{A8D450A9-D4CB-4FE3-A001-484D56F9B61F}" presName="srcNode" presStyleLbl="node1" presStyleIdx="0" presStyleCnt="4"/>
      <dgm:spPr/>
    </dgm:pt>
    <dgm:pt modelId="{886AA408-4B45-460F-BEB4-4B0C89E9113A}" type="pres">
      <dgm:prSet presAssocID="{A8D450A9-D4CB-4FE3-A001-484D56F9B6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EC58857-6FA5-4B4C-828B-5170FC4A9964}" type="pres">
      <dgm:prSet presAssocID="{A8D450A9-D4CB-4FE3-A001-484D56F9B61F}" presName="extraNode" presStyleLbl="node1" presStyleIdx="0" presStyleCnt="4"/>
      <dgm:spPr/>
    </dgm:pt>
    <dgm:pt modelId="{54A283D6-C135-49E9-B888-52B387BCB7F0}" type="pres">
      <dgm:prSet presAssocID="{A8D450A9-D4CB-4FE3-A001-484D56F9B61F}" presName="dstNode" presStyleLbl="node1" presStyleIdx="0" presStyleCnt="4"/>
      <dgm:spPr/>
    </dgm:pt>
    <dgm:pt modelId="{6624408E-963B-4036-8C8C-D6CE500B46D6}" type="pres">
      <dgm:prSet presAssocID="{697C5ADE-47E5-414C-B7B4-459FCE169EA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01084-553E-41F4-8479-D37BD623F392}" type="pres">
      <dgm:prSet presAssocID="{697C5ADE-47E5-414C-B7B4-459FCE169EAD}" presName="accent_1" presStyleCnt="0"/>
      <dgm:spPr/>
    </dgm:pt>
    <dgm:pt modelId="{B5281D70-5D50-421C-AE1C-DA7BA6BDACBE}" type="pres">
      <dgm:prSet presAssocID="{697C5ADE-47E5-414C-B7B4-459FCE169EAD}" presName="accentRepeatNode" presStyleLbl="solidFgAcc1" presStyleIdx="0" presStyleCnt="4"/>
      <dgm:spPr/>
    </dgm:pt>
    <dgm:pt modelId="{80785AE9-46CE-4925-9D41-96633B56335D}" type="pres">
      <dgm:prSet presAssocID="{CAAF53EA-2AD7-4B92-92C8-FDD2113A8CA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900DA-2038-4201-A2D4-4645F3D5CE57}" type="pres">
      <dgm:prSet presAssocID="{CAAF53EA-2AD7-4B92-92C8-FDD2113A8CA1}" presName="accent_2" presStyleCnt="0"/>
      <dgm:spPr/>
    </dgm:pt>
    <dgm:pt modelId="{64CA4171-8F4A-4BD6-A6A0-921CD89EEDB8}" type="pres">
      <dgm:prSet presAssocID="{CAAF53EA-2AD7-4B92-92C8-FDD2113A8CA1}" presName="accentRepeatNode" presStyleLbl="solidFgAcc1" presStyleIdx="1" presStyleCnt="4"/>
      <dgm:spPr/>
    </dgm:pt>
    <dgm:pt modelId="{9F163EF1-B72F-415D-8F56-F4D494EA2E7B}" type="pres">
      <dgm:prSet presAssocID="{C1697F5A-6DA3-4370-9111-31EAD22A07AC}" presName="text_3" presStyleLbl="node1" presStyleIdx="2" presStyleCnt="4" custLinFactNeighborX="391" custLinFactNeighborY="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5BCCA-0255-44F6-861A-486FDFE8805C}" type="pres">
      <dgm:prSet presAssocID="{C1697F5A-6DA3-4370-9111-31EAD22A07AC}" presName="accent_3" presStyleCnt="0"/>
      <dgm:spPr/>
    </dgm:pt>
    <dgm:pt modelId="{ECAAF366-58BA-4435-AC59-96ACBB526FB3}" type="pres">
      <dgm:prSet presAssocID="{C1697F5A-6DA3-4370-9111-31EAD22A07AC}" presName="accentRepeatNode" presStyleLbl="solidFgAcc1" presStyleIdx="2" presStyleCnt="4"/>
      <dgm:spPr/>
    </dgm:pt>
    <dgm:pt modelId="{E4F0B6DC-E4AC-4787-A4B2-AAFBD3244CFB}" type="pres">
      <dgm:prSet presAssocID="{DC8E4916-9BF0-4A75-B8BE-9FAE6F8CE096}" presName="text_4" presStyleLbl="node1" presStyleIdx="3" presStyleCnt="4" custLinFactNeighborX="-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80297-BC5D-4C11-8D30-5DD09013A425}" type="pres">
      <dgm:prSet presAssocID="{DC8E4916-9BF0-4A75-B8BE-9FAE6F8CE096}" presName="accent_4" presStyleCnt="0"/>
      <dgm:spPr/>
    </dgm:pt>
    <dgm:pt modelId="{E4B307E6-616A-4529-9DEF-D6B7CD836C3A}" type="pres">
      <dgm:prSet presAssocID="{DC8E4916-9BF0-4A75-B8BE-9FAE6F8CE096}" presName="accentRepeatNode" presStyleLbl="solidFgAcc1" presStyleIdx="3" presStyleCnt="4"/>
      <dgm:spPr/>
    </dgm:pt>
  </dgm:ptLst>
  <dgm:cxnLst>
    <dgm:cxn modelId="{61560192-4C75-4324-B1AF-D26971D2E9AA}" type="presOf" srcId="{A8D450A9-D4CB-4FE3-A001-484D56F9B61F}" destId="{290CE370-7780-4491-AC25-560F5DA48697}" srcOrd="0" destOrd="0" presId="urn:microsoft.com/office/officeart/2008/layout/VerticalCurvedList"/>
    <dgm:cxn modelId="{94D2E887-6260-4ECA-8836-AEED71FABC6D}" type="presOf" srcId="{697C5ADE-47E5-414C-B7B4-459FCE169EAD}" destId="{6624408E-963B-4036-8C8C-D6CE500B46D6}" srcOrd="0" destOrd="0" presId="urn:microsoft.com/office/officeart/2008/layout/VerticalCurvedList"/>
    <dgm:cxn modelId="{DF363840-2C0F-46B7-9670-B23F1743376D}" type="presOf" srcId="{DC8E4916-9BF0-4A75-B8BE-9FAE6F8CE096}" destId="{E4F0B6DC-E4AC-4787-A4B2-AAFBD3244CFB}" srcOrd="0" destOrd="0" presId="urn:microsoft.com/office/officeart/2008/layout/VerticalCurvedList"/>
    <dgm:cxn modelId="{097079BA-215C-4CE9-ADD7-C6D67E9AB43F}" type="presOf" srcId="{C1697F5A-6DA3-4370-9111-31EAD22A07AC}" destId="{9F163EF1-B72F-415D-8F56-F4D494EA2E7B}" srcOrd="0" destOrd="0" presId="urn:microsoft.com/office/officeart/2008/layout/VerticalCurvedList"/>
    <dgm:cxn modelId="{A861CE8D-BF82-49B5-B25F-8EE66AC9BF6C}" srcId="{A8D450A9-D4CB-4FE3-A001-484D56F9B61F}" destId="{C1697F5A-6DA3-4370-9111-31EAD22A07AC}" srcOrd="2" destOrd="0" parTransId="{04BC985E-4AF0-449A-B9B3-86ABB543B916}" sibTransId="{B31F0455-7D8F-45DD-A338-7AC4DA9A4193}"/>
    <dgm:cxn modelId="{B72CD9C5-2BA0-43B3-8E79-9C249867C75B}" srcId="{A8D450A9-D4CB-4FE3-A001-484D56F9B61F}" destId="{CAAF53EA-2AD7-4B92-92C8-FDD2113A8CA1}" srcOrd="1" destOrd="0" parTransId="{01344375-D129-4856-99DE-FB3BC1702C59}" sibTransId="{BFD8361C-A261-4C4A-BB8F-F99DA066D4AC}"/>
    <dgm:cxn modelId="{E08E2788-20D8-4E66-A8DA-EABF07F9BC38}" srcId="{A8D450A9-D4CB-4FE3-A001-484D56F9B61F}" destId="{DC8E4916-9BF0-4A75-B8BE-9FAE6F8CE096}" srcOrd="3" destOrd="0" parTransId="{B20C0002-914D-4DC1-A485-E455AF1CB32E}" sibTransId="{C46319C0-74C4-465A-8B7A-32B61DE5B2D8}"/>
    <dgm:cxn modelId="{090C816A-B9BF-41F2-A8B5-C1732401F3AF}" type="presOf" srcId="{CAAF53EA-2AD7-4B92-92C8-FDD2113A8CA1}" destId="{80785AE9-46CE-4925-9D41-96633B56335D}" srcOrd="0" destOrd="0" presId="urn:microsoft.com/office/officeart/2008/layout/VerticalCurvedList"/>
    <dgm:cxn modelId="{406F3BB8-E4DD-4CE8-B5D8-6C1DBEAEE58C}" type="presOf" srcId="{A6B6C461-1681-4F11-8D4A-3745D81C1D5B}" destId="{886AA408-4B45-460F-BEB4-4B0C89E9113A}" srcOrd="0" destOrd="0" presId="urn:microsoft.com/office/officeart/2008/layout/VerticalCurvedList"/>
    <dgm:cxn modelId="{BD8B5CC1-E42E-4478-8849-21B7784FA983}" srcId="{A8D450A9-D4CB-4FE3-A001-484D56F9B61F}" destId="{697C5ADE-47E5-414C-B7B4-459FCE169EAD}" srcOrd="0" destOrd="0" parTransId="{1F354C78-7CC1-45A7-916A-5D8FB4AC7712}" sibTransId="{A6B6C461-1681-4F11-8D4A-3745D81C1D5B}"/>
    <dgm:cxn modelId="{C2109C9C-D2F1-4245-B753-C716C1C0BB1A}" type="presParOf" srcId="{290CE370-7780-4491-AC25-560F5DA48697}" destId="{1097CAE2-40EA-49C3-BEB5-5BAA799A79C7}" srcOrd="0" destOrd="0" presId="urn:microsoft.com/office/officeart/2008/layout/VerticalCurvedList"/>
    <dgm:cxn modelId="{434CE0A0-8E37-4A87-9077-7EAB1CE061B7}" type="presParOf" srcId="{1097CAE2-40EA-49C3-BEB5-5BAA799A79C7}" destId="{7B8D08C1-4E6A-459F-9D93-88199818826C}" srcOrd="0" destOrd="0" presId="urn:microsoft.com/office/officeart/2008/layout/VerticalCurvedList"/>
    <dgm:cxn modelId="{224273E1-7F98-4402-BCD1-2FA35CC9E3E5}" type="presParOf" srcId="{7B8D08C1-4E6A-459F-9D93-88199818826C}" destId="{8C9EA39C-78FB-46E2-B077-94C7ECB749A2}" srcOrd="0" destOrd="0" presId="urn:microsoft.com/office/officeart/2008/layout/VerticalCurvedList"/>
    <dgm:cxn modelId="{BEFBC67A-2C56-4790-A1D3-A3BA9C4C27B2}" type="presParOf" srcId="{7B8D08C1-4E6A-459F-9D93-88199818826C}" destId="{886AA408-4B45-460F-BEB4-4B0C89E9113A}" srcOrd="1" destOrd="0" presId="urn:microsoft.com/office/officeart/2008/layout/VerticalCurvedList"/>
    <dgm:cxn modelId="{02592D61-18D6-492A-9BC2-8FE5852DEB00}" type="presParOf" srcId="{7B8D08C1-4E6A-459F-9D93-88199818826C}" destId="{EEC58857-6FA5-4B4C-828B-5170FC4A9964}" srcOrd="2" destOrd="0" presId="urn:microsoft.com/office/officeart/2008/layout/VerticalCurvedList"/>
    <dgm:cxn modelId="{2AC5324F-8C0A-49F7-B231-B3905DA81DC8}" type="presParOf" srcId="{7B8D08C1-4E6A-459F-9D93-88199818826C}" destId="{54A283D6-C135-49E9-B888-52B387BCB7F0}" srcOrd="3" destOrd="0" presId="urn:microsoft.com/office/officeart/2008/layout/VerticalCurvedList"/>
    <dgm:cxn modelId="{58FC4AFA-7117-4921-B68C-31F7FBEC63AB}" type="presParOf" srcId="{1097CAE2-40EA-49C3-BEB5-5BAA799A79C7}" destId="{6624408E-963B-4036-8C8C-D6CE500B46D6}" srcOrd="1" destOrd="0" presId="urn:microsoft.com/office/officeart/2008/layout/VerticalCurvedList"/>
    <dgm:cxn modelId="{2D878445-C0F3-4C47-9731-B7A2E638BA23}" type="presParOf" srcId="{1097CAE2-40EA-49C3-BEB5-5BAA799A79C7}" destId="{92D01084-553E-41F4-8479-D37BD623F392}" srcOrd="2" destOrd="0" presId="urn:microsoft.com/office/officeart/2008/layout/VerticalCurvedList"/>
    <dgm:cxn modelId="{FBB419AF-C3B6-4663-8A91-6397B67615CD}" type="presParOf" srcId="{92D01084-553E-41F4-8479-D37BD623F392}" destId="{B5281D70-5D50-421C-AE1C-DA7BA6BDACBE}" srcOrd="0" destOrd="0" presId="urn:microsoft.com/office/officeart/2008/layout/VerticalCurvedList"/>
    <dgm:cxn modelId="{FB416597-AE20-49AB-9180-7DB124EDB35C}" type="presParOf" srcId="{1097CAE2-40EA-49C3-BEB5-5BAA799A79C7}" destId="{80785AE9-46CE-4925-9D41-96633B56335D}" srcOrd="3" destOrd="0" presId="urn:microsoft.com/office/officeart/2008/layout/VerticalCurvedList"/>
    <dgm:cxn modelId="{47AA27C7-F6E9-4607-909B-FAE59DC1B418}" type="presParOf" srcId="{1097CAE2-40EA-49C3-BEB5-5BAA799A79C7}" destId="{00A900DA-2038-4201-A2D4-4645F3D5CE57}" srcOrd="4" destOrd="0" presId="urn:microsoft.com/office/officeart/2008/layout/VerticalCurvedList"/>
    <dgm:cxn modelId="{14B50D94-26D3-4265-B070-169119C1BBA2}" type="presParOf" srcId="{00A900DA-2038-4201-A2D4-4645F3D5CE57}" destId="{64CA4171-8F4A-4BD6-A6A0-921CD89EEDB8}" srcOrd="0" destOrd="0" presId="urn:microsoft.com/office/officeart/2008/layout/VerticalCurvedList"/>
    <dgm:cxn modelId="{8CBAE0FC-EE60-443A-ABCA-758754299FB2}" type="presParOf" srcId="{1097CAE2-40EA-49C3-BEB5-5BAA799A79C7}" destId="{9F163EF1-B72F-415D-8F56-F4D494EA2E7B}" srcOrd="5" destOrd="0" presId="urn:microsoft.com/office/officeart/2008/layout/VerticalCurvedList"/>
    <dgm:cxn modelId="{DC8EAE21-AB09-44BE-A4A7-1F0F329B82A6}" type="presParOf" srcId="{1097CAE2-40EA-49C3-BEB5-5BAA799A79C7}" destId="{8FA5BCCA-0255-44F6-861A-486FDFE8805C}" srcOrd="6" destOrd="0" presId="urn:microsoft.com/office/officeart/2008/layout/VerticalCurvedList"/>
    <dgm:cxn modelId="{D64A3B52-6D3B-42A3-9521-B005AE31BA41}" type="presParOf" srcId="{8FA5BCCA-0255-44F6-861A-486FDFE8805C}" destId="{ECAAF366-58BA-4435-AC59-96ACBB526FB3}" srcOrd="0" destOrd="0" presId="urn:microsoft.com/office/officeart/2008/layout/VerticalCurvedList"/>
    <dgm:cxn modelId="{85ED4A18-1B3F-4329-AFF8-88093D7F5CC6}" type="presParOf" srcId="{1097CAE2-40EA-49C3-BEB5-5BAA799A79C7}" destId="{E4F0B6DC-E4AC-4787-A4B2-AAFBD3244CFB}" srcOrd="7" destOrd="0" presId="urn:microsoft.com/office/officeart/2008/layout/VerticalCurvedList"/>
    <dgm:cxn modelId="{2C2D2B9E-1B2B-49A4-BAAF-7BEDE09318B8}" type="presParOf" srcId="{1097CAE2-40EA-49C3-BEB5-5BAA799A79C7}" destId="{6D080297-BC5D-4C11-8D30-5DD09013A425}" srcOrd="8" destOrd="0" presId="urn:microsoft.com/office/officeart/2008/layout/VerticalCurvedList"/>
    <dgm:cxn modelId="{25CBB83D-5BEB-4E25-8227-C30E61A2119D}" type="presParOf" srcId="{6D080297-BC5D-4C11-8D30-5DD09013A425}" destId="{E4B307E6-616A-4529-9DEF-D6B7CD836C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D450A9-D4CB-4FE3-A001-484D56F9B6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1697F5A-6DA3-4370-9111-31EAD22A07AC}">
      <dgm:prSet phldrT="[Текст]" custT="1"/>
      <dgm:spPr/>
      <dgm:t>
        <a:bodyPr/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Ошибки в анатомии или логике</a:t>
          </a:r>
        </a:p>
      </dgm:t>
    </dgm:pt>
    <dgm:pt modelId="{04BC985E-4AF0-449A-B9B3-86ABB543B916}" type="parTrans" cxnId="{A861CE8D-BF82-49B5-B25F-8EE66AC9BF6C}">
      <dgm:prSet/>
      <dgm:spPr/>
      <dgm:t>
        <a:bodyPr/>
        <a:lstStyle/>
        <a:p>
          <a:endParaRPr lang="ru-RU"/>
        </a:p>
      </dgm:t>
    </dgm:pt>
    <dgm:pt modelId="{B31F0455-7D8F-45DD-A338-7AC4DA9A4193}" type="sibTrans" cxnId="{A861CE8D-BF82-49B5-B25F-8EE66AC9BF6C}">
      <dgm:prSet/>
      <dgm:spPr/>
      <dgm:t>
        <a:bodyPr/>
        <a:lstStyle/>
        <a:p>
          <a:endParaRPr lang="ru-RU"/>
        </a:p>
      </dgm:t>
    </dgm:pt>
    <dgm:pt modelId="{DC8E4916-9BF0-4A75-B8BE-9FAE6F8CE096}">
      <dgm:prSet phldrT="[Текст]" custT="1"/>
      <dgm:spPr/>
      <dgm:t>
        <a:bodyPr/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Узнаваемый стиль и аналогичные образы</a:t>
          </a:r>
        </a:p>
      </dgm:t>
    </dgm:pt>
    <dgm:pt modelId="{B20C0002-914D-4DC1-A485-E455AF1CB32E}" type="parTrans" cxnId="{E08E2788-20D8-4E66-A8DA-EABF07F9BC38}">
      <dgm:prSet/>
      <dgm:spPr/>
      <dgm:t>
        <a:bodyPr/>
        <a:lstStyle/>
        <a:p>
          <a:endParaRPr lang="ru-RU"/>
        </a:p>
      </dgm:t>
    </dgm:pt>
    <dgm:pt modelId="{C46319C0-74C4-465A-8B7A-32B61DE5B2D8}" type="sibTrans" cxnId="{E08E2788-20D8-4E66-A8DA-EABF07F9BC38}">
      <dgm:prSet/>
      <dgm:spPr/>
      <dgm:t>
        <a:bodyPr/>
        <a:lstStyle/>
        <a:p>
          <a:endParaRPr lang="ru-RU"/>
        </a:p>
      </dgm:t>
    </dgm:pt>
    <dgm:pt modelId="{290CE370-7780-4491-AC25-560F5DA48697}" type="pres">
      <dgm:prSet presAssocID="{A8D450A9-D4CB-4FE3-A001-484D56F9B6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097CAE2-40EA-49C3-BEB5-5BAA799A79C7}" type="pres">
      <dgm:prSet presAssocID="{A8D450A9-D4CB-4FE3-A001-484D56F9B61F}" presName="Name1" presStyleCnt="0"/>
      <dgm:spPr/>
    </dgm:pt>
    <dgm:pt modelId="{7B8D08C1-4E6A-459F-9D93-88199818826C}" type="pres">
      <dgm:prSet presAssocID="{A8D450A9-D4CB-4FE3-A001-484D56F9B61F}" presName="cycle" presStyleCnt="0"/>
      <dgm:spPr/>
    </dgm:pt>
    <dgm:pt modelId="{8C9EA39C-78FB-46E2-B077-94C7ECB749A2}" type="pres">
      <dgm:prSet presAssocID="{A8D450A9-D4CB-4FE3-A001-484D56F9B61F}" presName="srcNode" presStyleLbl="node1" presStyleIdx="0" presStyleCnt="2"/>
      <dgm:spPr/>
    </dgm:pt>
    <dgm:pt modelId="{886AA408-4B45-460F-BEB4-4B0C89E9113A}" type="pres">
      <dgm:prSet presAssocID="{A8D450A9-D4CB-4FE3-A001-484D56F9B6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EC58857-6FA5-4B4C-828B-5170FC4A9964}" type="pres">
      <dgm:prSet presAssocID="{A8D450A9-D4CB-4FE3-A001-484D56F9B61F}" presName="extraNode" presStyleLbl="node1" presStyleIdx="0" presStyleCnt="2"/>
      <dgm:spPr/>
    </dgm:pt>
    <dgm:pt modelId="{54A283D6-C135-49E9-B888-52B387BCB7F0}" type="pres">
      <dgm:prSet presAssocID="{A8D450A9-D4CB-4FE3-A001-484D56F9B61F}" presName="dstNode" presStyleLbl="node1" presStyleIdx="0" presStyleCnt="2"/>
      <dgm:spPr/>
    </dgm:pt>
    <dgm:pt modelId="{E02827F9-658F-4C7D-B956-65BD77D61C6B}" type="pres">
      <dgm:prSet presAssocID="{C1697F5A-6DA3-4370-9111-31EAD22A07AC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03BA3-DBB6-4212-885D-285EF8E0BFA3}" type="pres">
      <dgm:prSet presAssocID="{C1697F5A-6DA3-4370-9111-31EAD22A07AC}" presName="accent_1" presStyleCnt="0"/>
      <dgm:spPr/>
    </dgm:pt>
    <dgm:pt modelId="{ECAAF366-58BA-4435-AC59-96ACBB526FB3}" type="pres">
      <dgm:prSet presAssocID="{C1697F5A-6DA3-4370-9111-31EAD22A07AC}" presName="accentRepeatNode" presStyleLbl="solidFgAcc1" presStyleIdx="0" presStyleCnt="2"/>
      <dgm:spPr/>
    </dgm:pt>
    <dgm:pt modelId="{776514DF-4020-44F4-81AE-513CA85AA2AA}" type="pres">
      <dgm:prSet presAssocID="{DC8E4916-9BF0-4A75-B8BE-9FAE6F8CE09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4A714-353A-43FD-BD7A-9B45D8C66BAF}" type="pres">
      <dgm:prSet presAssocID="{DC8E4916-9BF0-4A75-B8BE-9FAE6F8CE096}" presName="accent_2" presStyleCnt="0"/>
      <dgm:spPr/>
    </dgm:pt>
    <dgm:pt modelId="{E4B307E6-616A-4529-9DEF-D6B7CD836C3A}" type="pres">
      <dgm:prSet presAssocID="{DC8E4916-9BF0-4A75-B8BE-9FAE6F8CE096}" presName="accentRepeatNode" presStyleLbl="solidFgAcc1" presStyleIdx="1" presStyleCnt="2"/>
      <dgm:spPr/>
    </dgm:pt>
  </dgm:ptLst>
  <dgm:cxnLst>
    <dgm:cxn modelId="{E7407873-243C-48D6-BDDE-EF64ED06AA64}" type="presOf" srcId="{B31F0455-7D8F-45DD-A338-7AC4DA9A4193}" destId="{886AA408-4B45-460F-BEB4-4B0C89E9113A}" srcOrd="0" destOrd="0" presId="urn:microsoft.com/office/officeart/2008/layout/VerticalCurvedList"/>
    <dgm:cxn modelId="{B6A7D367-F955-4128-8F94-6DF77B73561F}" type="presOf" srcId="{DC8E4916-9BF0-4A75-B8BE-9FAE6F8CE096}" destId="{776514DF-4020-44F4-81AE-513CA85AA2AA}" srcOrd="0" destOrd="0" presId="urn:microsoft.com/office/officeart/2008/layout/VerticalCurvedList"/>
    <dgm:cxn modelId="{61560192-4C75-4324-B1AF-D26971D2E9AA}" type="presOf" srcId="{A8D450A9-D4CB-4FE3-A001-484D56F9B61F}" destId="{290CE370-7780-4491-AC25-560F5DA48697}" srcOrd="0" destOrd="0" presId="urn:microsoft.com/office/officeart/2008/layout/VerticalCurvedList"/>
    <dgm:cxn modelId="{43024BDC-B706-4AFF-A885-69529FA3F5DA}" type="presOf" srcId="{C1697F5A-6DA3-4370-9111-31EAD22A07AC}" destId="{E02827F9-658F-4C7D-B956-65BD77D61C6B}" srcOrd="0" destOrd="0" presId="urn:microsoft.com/office/officeart/2008/layout/VerticalCurvedList"/>
    <dgm:cxn modelId="{A861CE8D-BF82-49B5-B25F-8EE66AC9BF6C}" srcId="{A8D450A9-D4CB-4FE3-A001-484D56F9B61F}" destId="{C1697F5A-6DA3-4370-9111-31EAD22A07AC}" srcOrd="0" destOrd="0" parTransId="{04BC985E-4AF0-449A-B9B3-86ABB543B916}" sibTransId="{B31F0455-7D8F-45DD-A338-7AC4DA9A4193}"/>
    <dgm:cxn modelId="{E08E2788-20D8-4E66-A8DA-EABF07F9BC38}" srcId="{A8D450A9-D4CB-4FE3-A001-484D56F9B61F}" destId="{DC8E4916-9BF0-4A75-B8BE-9FAE6F8CE096}" srcOrd="1" destOrd="0" parTransId="{B20C0002-914D-4DC1-A485-E455AF1CB32E}" sibTransId="{C46319C0-74C4-465A-8B7A-32B61DE5B2D8}"/>
    <dgm:cxn modelId="{C2109C9C-D2F1-4245-B753-C716C1C0BB1A}" type="presParOf" srcId="{290CE370-7780-4491-AC25-560F5DA48697}" destId="{1097CAE2-40EA-49C3-BEB5-5BAA799A79C7}" srcOrd="0" destOrd="0" presId="urn:microsoft.com/office/officeart/2008/layout/VerticalCurvedList"/>
    <dgm:cxn modelId="{434CE0A0-8E37-4A87-9077-7EAB1CE061B7}" type="presParOf" srcId="{1097CAE2-40EA-49C3-BEB5-5BAA799A79C7}" destId="{7B8D08C1-4E6A-459F-9D93-88199818826C}" srcOrd="0" destOrd="0" presId="urn:microsoft.com/office/officeart/2008/layout/VerticalCurvedList"/>
    <dgm:cxn modelId="{224273E1-7F98-4402-BCD1-2FA35CC9E3E5}" type="presParOf" srcId="{7B8D08C1-4E6A-459F-9D93-88199818826C}" destId="{8C9EA39C-78FB-46E2-B077-94C7ECB749A2}" srcOrd="0" destOrd="0" presId="urn:microsoft.com/office/officeart/2008/layout/VerticalCurvedList"/>
    <dgm:cxn modelId="{BEFBC67A-2C56-4790-A1D3-A3BA9C4C27B2}" type="presParOf" srcId="{7B8D08C1-4E6A-459F-9D93-88199818826C}" destId="{886AA408-4B45-460F-BEB4-4B0C89E9113A}" srcOrd="1" destOrd="0" presId="urn:microsoft.com/office/officeart/2008/layout/VerticalCurvedList"/>
    <dgm:cxn modelId="{02592D61-18D6-492A-9BC2-8FE5852DEB00}" type="presParOf" srcId="{7B8D08C1-4E6A-459F-9D93-88199818826C}" destId="{EEC58857-6FA5-4B4C-828B-5170FC4A9964}" srcOrd="2" destOrd="0" presId="urn:microsoft.com/office/officeart/2008/layout/VerticalCurvedList"/>
    <dgm:cxn modelId="{2AC5324F-8C0A-49F7-B231-B3905DA81DC8}" type="presParOf" srcId="{7B8D08C1-4E6A-459F-9D93-88199818826C}" destId="{54A283D6-C135-49E9-B888-52B387BCB7F0}" srcOrd="3" destOrd="0" presId="urn:microsoft.com/office/officeart/2008/layout/VerticalCurvedList"/>
    <dgm:cxn modelId="{5A6D96E2-495C-4E9F-8D21-FA1F51D241D1}" type="presParOf" srcId="{1097CAE2-40EA-49C3-BEB5-5BAA799A79C7}" destId="{E02827F9-658F-4C7D-B956-65BD77D61C6B}" srcOrd="1" destOrd="0" presId="urn:microsoft.com/office/officeart/2008/layout/VerticalCurvedList"/>
    <dgm:cxn modelId="{BC031E33-B503-4FBB-A2C8-E8E90208E336}" type="presParOf" srcId="{1097CAE2-40EA-49C3-BEB5-5BAA799A79C7}" destId="{06C03BA3-DBB6-4212-885D-285EF8E0BFA3}" srcOrd="2" destOrd="0" presId="urn:microsoft.com/office/officeart/2008/layout/VerticalCurvedList"/>
    <dgm:cxn modelId="{053B86BD-D446-4324-8212-41BBC113614A}" type="presParOf" srcId="{06C03BA3-DBB6-4212-885D-285EF8E0BFA3}" destId="{ECAAF366-58BA-4435-AC59-96ACBB526FB3}" srcOrd="0" destOrd="0" presId="urn:microsoft.com/office/officeart/2008/layout/VerticalCurvedList"/>
    <dgm:cxn modelId="{C9EB208B-2CBF-4881-8C6E-9114AADBEB6A}" type="presParOf" srcId="{1097CAE2-40EA-49C3-BEB5-5BAA799A79C7}" destId="{776514DF-4020-44F4-81AE-513CA85AA2AA}" srcOrd="3" destOrd="0" presId="urn:microsoft.com/office/officeart/2008/layout/VerticalCurvedList"/>
    <dgm:cxn modelId="{538EECE0-C058-4077-A9D9-7380687457B8}" type="presParOf" srcId="{1097CAE2-40EA-49C3-BEB5-5BAA799A79C7}" destId="{9974A714-353A-43FD-BD7A-9B45D8C66BAF}" srcOrd="4" destOrd="0" presId="urn:microsoft.com/office/officeart/2008/layout/VerticalCurvedList"/>
    <dgm:cxn modelId="{A5E20C7A-EFC7-44E1-89E9-C4CB1103514B}" type="presParOf" srcId="{9974A714-353A-43FD-BD7A-9B45D8C66BAF}" destId="{E4B307E6-616A-4529-9DEF-D6B7CD836C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AA408-4B45-460F-BEB4-4B0C89E9113A}">
      <dsp:nvSpPr>
        <dsp:cNvPr id="0" name=""/>
        <dsp:cNvSpPr/>
      </dsp:nvSpPr>
      <dsp:spPr>
        <a:xfrm>
          <a:off x="-6104561" y="-934002"/>
          <a:ext cx="7266855" cy="7266855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4408E-963B-4036-8C8C-D6CE500B46D6}">
      <dsp:nvSpPr>
        <dsp:cNvPr id="0" name=""/>
        <dsp:cNvSpPr/>
      </dsp:nvSpPr>
      <dsp:spPr>
        <a:xfrm>
          <a:off x="608305" y="415063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«напиши очень хорошие примеры», «мотивирующие примеры», «очень качественные примеры»</a:t>
          </a:r>
        </a:p>
      </dsp:txBody>
      <dsp:txXfrm>
        <a:off x="608305" y="415063"/>
        <a:ext cx="7941775" cy="830559"/>
      </dsp:txXfrm>
    </dsp:sp>
    <dsp:sp modelId="{B5281D70-5D50-421C-AE1C-DA7BA6BDACBE}">
      <dsp:nvSpPr>
        <dsp:cNvPr id="0" name=""/>
        <dsp:cNvSpPr/>
      </dsp:nvSpPr>
      <dsp:spPr>
        <a:xfrm>
          <a:off x="89205" y="31124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85AE9-46CE-4925-9D41-96633B56335D}">
      <dsp:nvSpPr>
        <dsp:cNvPr id="0" name=""/>
        <dsp:cNvSpPr/>
      </dsp:nvSpPr>
      <dsp:spPr>
        <a:xfrm>
          <a:off x="1084483" y="1661118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«напиши, почему», «подробно обоснуй»</a:t>
          </a:r>
        </a:p>
      </dsp:txBody>
      <dsp:txXfrm>
        <a:off x="1084483" y="1661118"/>
        <a:ext cx="7465597" cy="830559"/>
      </dsp:txXfrm>
    </dsp:sp>
    <dsp:sp modelId="{64CA4171-8F4A-4BD6-A6A0-921CD89EEDB8}">
      <dsp:nvSpPr>
        <dsp:cNvPr id="0" name=""/>
        <dsp:cNvSpPr/>
      </dsp:nvSpPr>
      <dsp:spPr>
        <a:xfrm>
          <a:off x="565384" y="155729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63EF1-B72F-415D-8F56-F4D494EA2E7B}">
      <dsp:nvSpPr>
        <dsp:cNvPr id="0" name=""/>
        <dsp:cNvSpPr/>
      </dsp:nvSpPr>
      <dsp:spPr>
        <a:xfrm>
          <a:off x="1113674" y="2916899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«выбери лучший» </a:t>
          </a:r>
        </a:p>
      </dsp:txBody>
      <dsp:txXfrm>
        <a:off x="1113674" y="2916899"/>
        <a:ext cx="7465597" cy="830559"/>
      </dsp:txXfrm>
    </dsp:sp>
    <dsp:sp modelId="{ECAAF366-58BA-4435-AC59-96ACBB526FB3}">
      <dsp:nvSpPr>
        <dsp:cNvPr id="0" name=""/>
        <dsp:cNvSpPr/>
      </dsp:nvSpPr>
      <dsp:spPr>
        <a:xfrm>
          <a:off x="565384" y="280335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0B6DC-E4AC-4787-A4B2-AAFBD3244CFB}">
      <dsp:nvSpPr>
        <dsp:cNvPr id="0" name=""/>
        <dsp:cNvSpPr/>
      </dsp:nvSpPr>
      <dsp:spPr>
        <a:xfrm>
          <a:off x="608305" y="4153228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«пожалуйста, умоляю, ответь хорошо», «я тебе дам чаевые за правильный ответ»</a:t>
          </a:r>
        </a:p>
      </dsp:txBody>
      <dsp:txXfrm>
        <a:off x="608305" y="4153228"/>
        <a:ext cx="7941775" cy="830559"/>
      </dsp:txXfrm>
    </dsp:sp>
    <dsp:sp modelId="{E4B307E6-616A-4529-9DEF-D6B7CD836C3A}">
      <dsp:nvSpPr>
        <dsp:cNvPr id="0" name=""/>
        <dsp:cNvSpPr/>
      </dsp:nvSpPr>
      <dsp:spPr>
        <a:xfrm>
          <a:off x="89205" y="404940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AA408-4B45-460F-BEB4-4B0C89E9113A}">
      <dsp:nvSpPr>
        <dsp:cNvPr id="0" name=""/>
        <dsp:cNvSpPr/>
      </dsp:nvSpPr>
      <dsp:spPr>
        <a:xfrm>
          <a:off x="-6104561" y="-934002"/>
          <a:ext cx="7266855" cy="7266855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4408E-963B-4036-8C8C-D6CE500B46D6}">
      <dsp:nvSpPr>
        <dsp:cNvPr id="0" name=""/>
        <dsp:cNvSpPr/>
      </dsp:nvSpPr>
      <dsp:spPr>
        <a:xfrm>
          <a:off x="608305" y="415063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«Академия искусственного интеллекта»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«Урок Цифры»</a:t>
          </a:r>
        </a:p>
      </dsp:txBody>
      <dsp:txXfrm>
        <a:off x="608305" y="415063"/>
        <a:ext cx="7941775" cy="830559"/>
      </dsp:txXfrm>
    </dsp:sp>
    <dsp:sp modelId="{B5281D70-5D50-421C-AE1C-DA7BA6BDACBE}">
      <dsp:nvSpPr>
        <dsp:cNvPr id="0" name=""/>
        <dsp:cNvSpPr/>
      </dsp:nvSpPr>
      <dsp:spPr>
        <a:xfrm>
          <a:off x="89205" y="31124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85AE9-46CE-4925-9D41-96633B56335D}">
      <dsp:nvSpPr>
        <dsp:cNvPr id="0" name=""/>
        <dsp:cNvSpPr/>
      </dsp:nvSpPr>
      <dsp:spPr>
        <a:xfrm>
          <a:off x="1084483" y="1661118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YandexGPT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084483" y="1661118"/>
        <a:ext cx="7465597" cy="830559"/>
      </dsp:txXfrm>
    </dsp:sp>
    <dsp:sp modelId="{64CA4171-8F4A-4BD6-A6A0-921CD89EEDB8}">
      <dsp:nvSpPr>
        <dsp:cNvPr id="0" name=""/>
        <dsp:cNvSpPr/>
      </dsp:nvSpPr>
      <dsp:spPr>
        <a:xfrm>
          <a:off x="565384" y="155729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63EF1-B72F-415D-8F56-F4D494EA2E7B}">
      <dsp:nvSpPr>
        <dsp:cNvPr id="0" name=""/>
        <dsp:cNvSpPr/>
      </dsp:nvSpPr>
      <dsp:spPr>
        <a:xfrm>
          <a:off x="1113674" y="2916899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Шедеврум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от </a:t>
          </a:r>
          <a:r>
            <a:rPr lang="en-US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Yandex</a:t>
          </a: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113674" y="2916899"/>
        <a:ext cx="7465597" cy="830559"/>
      </dsp:txXfrm>
    </dsp:sp>
    <dsp:sp modelId="{ECAAF366-58BA-4435-AC59-96ACBB526FB3}">
      <dsp:nvSpPr>
        <dsp:cNvPr id="0" name=""/>
        <dsp:cNvSpPr/>
      </dsp:nvSpPr>
      <dsp:spPr>
        <a:xfrm>
          <a:off x="565384" y="280335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0B6DC-E4AC-4787-A4B2-AAFBD3244CFB}">
      <dsp:nvSpPr>
        <dsp:cNvPr id="0" name=""/>
        <dsp:cNvSpPr/>
      </dsp:nvSpPr>
      <dsp:spPr>
        <a:xfrm>
          <a:off x="608305" y="4153228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ЯндексУчебник</a:t>
          </a:r>
          <a:endParaRPr lang="ru-RU" sz="2400" kern="1200" dirty="0">
            <a:solidFill>
              <a:prstClr val="black"/>
            </a:solidFill>
            <a:effectLst>
              <a:glow rad="101600">
                <a:prstClr val="white">
                  <a:alpha val="60000"/>
                </a:prstClr>
              </a:glow>
            </a:effectLst>
            <a:latin typeface="Calibri" panose="020F0502020204030204"/>
            <a:ea typeface="+mn-ea"/>
            <a:cs typeface="+mn-cs"/>
          </a:endParaRPr>
        </a:p>
      </dsp:txBody>
      <dsp:txXfrm>
        <a:off x="608305" y="4153228"/>
        <a:ext cx="7941775" cy="830559"/>
      </dsp:txXfrm>
    </dsp:sp>
    <dsp:sp modelId="{E4B307E6-616A-4529-9DEF-D6B7CD836C3A}">
      <dsp:nvSpPr>
        <dsp:cNvPr id="0" name=""/>
        <dsp:cNvSpPr/>
      </dsp:nvSpPr>
      <dsp:spPr>
        <a:xfrm>
          <a:off x="89205" y="404940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AA408-4B45-460F-BEB4-4B0C89E9113A}">
      <dsp:nvSpPr>
        <dsp:cNvPr id="0" name=""/>
        <dsp:cNvSpPr/>
      </dsp:nvSpPr>
      <dsp:spPr>
        <a:xfrm>
          <a:off x="-6104561" y="-934002"/>
          <a:ext cx="7266855" cy="7266855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4408E-963B-4036-8C8C-D6CE500B46D6}">
      <dsp:nvSpPr>
        <dsp:cNvPr id="0" name=""/>
        <dsp:cNvSpPr/>
      </dsp:nvSpPr>
      <dsp:spPr>
        <a:xfrm>
          <a:off x="608305" y="415063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Быстро и качественно оживлять фото</a:t>
          </a:r>
        </a:p>
      </dsp:txBody>
      <dsp:txXfrm>
        <a:off x="608305" y="415063"/>
        <a:ext cx="7941775" cy="830559"/>
      </dsp:txXfrm>
    </dsp:sp>
    <dsp:sp modelId="{B5281D70-5D50-421C-AE1C-DA7BA6BDACBE}">
      <dsp:nvSpPr>
        <dsp:cNvPr id="0" name=""/>
        <dsp:cNvSpPr/>
      </dsp:nvSpPr>
      <dsp:spPr>
        <a:xfrm>
          <a:off x="89205" y="31124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85AE9-46CE-4925-9D41-96633B56335D}">
      <dsp:nvSpPr>
        <dsp:cNvPr id="0" name=""/>
        <dsp:cNvSpPr/>
      </dsp:nvSpPr>
      <dsp:spPr>
        <a:xfrm>
          <a:off x="1084483" y="1661118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Наличие удобного  и понятного интерфейса</a:t>
          </a:r>
        </a:p>
      </dsp:txBody>
      <dsp:txXfrm>
        <a:off x="1084483" y="1661118"/>
        <a:ext cx="7465597" cy="830559"/>
      </dsp:txXfrm>
    </dsp:sp>
    <dsp:sp modelId="{64CA4171-8F4A-4BD6-A6A0-921CD89EEDB8}">
      <dsp:nvSpPr>
        <dsp:cNvPr id="0" name=""/>
        <dsp:cNvSpPr/>
      </dsp:nvSpPr>
      <dsp:spPr>
        <a:xfrm>
          <a:off x="565384" y="155729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63EF1-B72F-415D-8F56-F4D494EA2E7B}">
      <dsp:nvSpPr>
        <dsp:cNvPr id="0" name=""/>
        <dsp:cNvSpPr/>
      </dsp:nvSpPr>
      <dsp:spPr>
        <a:xfrm>
          <a:off x="1113674" y="2916899"/>
          <a:ext cx="7465597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Наличие техподдержки, где могут ответить на возникшие вопросы</a:t>
          </a:r>
        </a:p>
      </dsp:txBody>
      <dsp:txXfrm>
        <a:off x="1113674" y="2916899"/>
        <a:ext cx="7465597" cy="830559"/>
      </dsp:txXfrm>
    </dsp:sp>
    <dsp:sp modelId="{ECAAF366-58BA-4435-AC59-96ACBB526FB3}">
      <dsp:nvSpPr>
        <dsp:cNvPr id="0" name=""/>
        <dsp:cNvSpPr/>
      </dsp:nvSpPr>
      <dsp:spPr>
        <a:xfrm>
          <a:off x="565384" y="2803353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0B6DC-E4AC-4787-A4B2-AAFBD3244CFB}">
      <dsp:nvSpPr>
        <dsp:cNvPr id="0" name=""/>
        <dsp:cNvSpPr/>
      </dsp:nvSpPr>
      <dsp:spPr>
        <a:xfrm>
          <a:off x="607590" y="4153228"/>
          <a:ext cx="7941775" cy="830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256" tIns="60960" rIns="60960" bIns="6096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Бесплатный или недорогой ресурс</a:t>
          </a:r>
        </a:p>
      </dsp:txBody>
      <dsp:txXfrm>
        <a:off x="607590" y="4153228"/>
        <a:ext cx="7941775" cy="830559"/>
      </dsp:txXfrm>
    </dsp:sp>
    <dsp:sp modelId="{E4B307E6-616A-4529-9DEF-D6B7CD836C3A}">
      <dsp:nvSpPr>
        <dsp:cNvPr id="0" name=""/>
        <dsp:cNvSpPr/>
      </dsp:nvSpPr>
      <dsp:spPr>
        <a:xfrm>
          <a:off x="89205" y="4049408"/>
          <a:ext cx="1038199" cy="1038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AA408-4B45-460F-BEB4-4B0C89E9113A}">
      <dsp:nvSpPr>
        <dsp:cNvPr id="0" name=""/>
        <dsp:cNvSpPr/>
      </dsp:nvSpPr>
      <dsp:spPr>
        <a:xfrm>
          <a:off x="-6056771" y="-934002"/>
          <a:ext cx="7266855" cy="7266855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827F9-658F-4C7D-B956-65BD77D61C6B}">
      <dsp:nvSpPr>
        <dsp:cNvPr id="0" name=""/>
        <dsp:cNvSpPr/>
      </dsp:nvSpPr>
      <dsp:spPr>
        <a:xfrm>
          <a:off x="992443" y="771279"/>
          <a:ext cx="7605427" cy="15423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235" tIns="91440" rIns="91440" bIns="9144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Ошибки в анатомии или логике</a:t>
          </a:r>
        </a:p>
      </dsp:txBody>
      <dsp:txXfrm>
        <a:off x="992443" y="771279"/>
        <a:ext cx="7605427" cy="1542343"/>
      </dsp:txXfrm>
    </dsp:sp>
    <dsp:sp modelId="{ECAAF366-58BA-4435-AC59-96ACBB526FB3}">
      <dsp:nvSpPr>
        <dsp:cNvPr id="0" name=""/>
        <dsp:cNvSpPr/>
      </dsp:nvSpPr>
      <dsp:spPr>
        <a:xfrm>
          <a:off x="28478" y="578486"/>
          <a:ext cx="1927929" cy="19279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514DF-4020-44F4-81AE-513CA85AA2AA}">
      <dsp:nvSpPr>
        <dsp:cNvPr id="0" name=""/>
        <dsp:cNvSpPr/>
      </dsp:nvSpPr>
      <dsp:spPr>
        <a:xfrm>
          <a:off x="992443" y="3085227"/>
          <a:ext cx="7605427" cy="15423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235" tIns="91440" rIns="91440" bIns="9144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alibri" panose="020F0502020204030204"/>
              <a:ea typeface="+mn-ea"/>
              <a:cs typeface="+mn-cs"/>
            </a:rPr>
            <a:t>Узнаваемый стиль и аналогичные образы</a:t>
          </a:r>
        </a:p>
      </dsp:txBody>
      <dsp:txXfrm>
        <a:off x="992443" y="3085227"/>
        <a:ext cx="7605427" cy="1542343"/>
      </dsp:txXfrm>
    </dsp:sp>
    <dsp:sp modelId="{E4B307E6-616A-4529-9DEF-D6B7CD836C3A}">
      <dsp:nvSpPr>
        <dsp:cNvPr id="0" name=""/>
        <dsp:cNvSpPr/>
      </dsp:nvSpPr>
      <dsp:spPr>
        <a:xfrm>
          <a:off x="28478" y="2892434"/>
          <a:ext cx="1927929" cy="19279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E9700C-A6C0-4505-9FC9-B0CC997F9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697"/>
            <a:ext cx="5329187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8C998BA-C5EE-4DA9-ADB3-8E80F592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83346A-1C09-41AC-9941-3258C932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7B1D6A-D9F1-4DB3-8C3D-038029C5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1FF5B-16BB-487C-9C0B-47AB76B8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97B791-B31B-4E28-883E-326DB95ED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C1BC43-652D-4DCC-813C-9917ECB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1BC3A1-074D-4A1E-A241-4122C9F6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439657-7326-4AF1-9D35-9C683578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9BA1E4-F822-4B54-8614-8D89E893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65F434-E7E7-4DAF-84D3-20782105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4DFD793-7982-41AC-ACC6-41673077F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582CED-767A-40F3-81B9-B52A6F8C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9F8B03-5DD4-4F37-9991-5EF42272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DC4EF9-5A65-4C31-9684-9D1CDADBD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DDBDE4-751C-431A-B6B5-C6C07E94F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DDCFE8-FC77-43D9-81C9-51FA7A86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4A7CCB-CA19-4A47-9911-959AFE45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7C7FCC-1AEE-43EB-B7A1-6A2F59E1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2D90A5-4532-49EE-B4FB-4072B5D6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B4260A-A94F-4516-9B48-DC372F36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58E04D-0EB8-40DE-B21F-0D98AB513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6ECCE4-4C50-4619-8E2F-F17F5823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CD0683-C9F3-4AB1-AB8F-AC306AA6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56A06B-0365-489B-BC24-63E7E79B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B4260A-A94F-4516-9B48-DC372F36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58E04D-0EB8-40DE-B21F-0D98AB513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6ECCE4-4C50-4619-8E2F-F17F5823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CD0683-C9F3-4AB1-AB8F-AC306AA6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56A06B-0365-489B-BC24-63E7E79B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C10D9A-B000-45B1-BE37-4A5EB380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3E7A5D-C335-4158-922B-0717ADA5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F76DC7-A489-418C-8672-9F303D82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729A17-54A5-4DE2-B123-D9486350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B5E382-9B23-474C-9E05-540575E5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8F805-40CC-49F3-8BB3-5A1B9706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7693C2-DDE2-4C8A-AFEE-A100E3B1A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DC0F0D-0F57-4735-8A28-E3AFECFCD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45A72B9-76DB-46D3-9532-662A6D70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D2EC1FA-5D81-4B4F-967E-05B2498E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DEE8A0-48B2-4EC7-97B0-689B7D42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46C2E1-93B6-4036-AB33-3E0B1417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5424DD-7891-4419-B8DB-0C42BE4A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D5B404A-4DC9-4151-8819-120A4E484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C8E68DE-161E-4FDF-8447-964DE8C76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6C54C29-6D1B-483B-B54D-267ED0F0C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C9FAC2C-0A22-41F6-B7EB-6DCBEEC1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2C57C97-7979-49F4-8CB3-429AAFB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73393D3-1E12-4A23-8B62-7B293F1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8EC8D0-11B1-4DC8-BBB1-F60575BE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8FAC365-BA7D-4995-9306-599D9C99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2D6FFE3-A9C2-4E50-93BE-89DDA739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E94C32-26C1-4AFA-B394-E53CFC1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4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7754885-8ADA-4142-9420-5D2E2286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01DD927-CEA7-45C7-A7E4-35376377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E8F1B88-BEA0-414F-93F2-641100EF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B0BE5B-48ED-4B3A-871A-CF48C633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9BF836-3B3F-4F3C-87AF-56BACE55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224EAD-1E12-4739-BCE4-3CF1AB85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104979-CEAF-47C4-BD3D-D3EB70FA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71A30FC-641E-41BA-8584-31E0BF9E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8BCEA9B-15F6-4967-AB1A-665DFED1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5F3090-C723-4B40-AF6A-2D0ECC8CBF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194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88FB1-116C-40E1-87F9-4E5D3EC0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13" y="193850"/>
            <a:ext cx="9104697" cy="8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23A846-BDB5-4E7E-9521-A422948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1E56B6-046E-4A61-BAFD-28D59F7C2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D89A-5E74-4FAC-A779-045A99E2AA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98759D-6B8D-477F-9D1D-38D4FF256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C3F10A-4E1E-4C84-8211-53E2D048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>
            <a:hlinkClick r:id="rId15"/>
            <a:extLst>
              <a:ext uri="{FF2B5EF4-FFF2-40B4-BE49-F238E27FC236}">
                <a16:creationId xmlns:a16="http://schemas.microsoft.com/office/drawing/2014/main" xmlns="" id="{555DE458-7E61-471C-B63B-1E10456D764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hyperlink" Target="../../Downloads/1742835492_67e18f24787e1.mp4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fif"/><Relationship Id="rId5" Type="http://schemas.openxmlformats.org/officeDocument/2006/relationships/image" Target="../media/image13.jfif"/><Relationship Id="rId4" Type="http://schemas.openxmlformats.org/officeDocument/2006/relationships/image" Target="../media/image1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4AFA4D9-C5D8-4170-9FDD-B1F7790C9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4F8D2CD-321A-9AF0-9482-C1042C96B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9022" y="3342767"/>
            <a:ext cx="6545701" cy="3053173"/>
          </a:xfrm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marL="182880">
              <a:buClr>
                <a:schemeClr val="accent6">
                  <a:lumMod val="75000"/>
                </a:schemeClr>
              </a:buClr>
              <a:defRPr/>
            </a:pPr>
            <a:r>
              <a:rPr lang="ru-RU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ИИ </a:t>
            </a:r>
            <a:r>
              <a:rPr lang="ru-RU" sz="44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в </a:t>
            </a:r>
            <a:r>
              <a:rPr lang="ru-RU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деятельности обучающихся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E0F3152-7769-EADB-F69B-CC39B9BAF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9A11E1B-E811-BFFE-FC67-3F50D7E3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F5C85C-A3D3-4AD5-FD56-C900E4AC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Проектная деятельность в школе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97DDF4-3D23-07CB-D860-A7E6EAED8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5" name="1742868187_67e20edba2ac6">
            <a:hlinkClick r:id="" action="ppaction://media"/>
            <a:extLst>
              <a:ext uri="{FF2B5EF4-FFF2-40B4-BE49-F238E27FC236}">
                <a16:creationId xmlns:a16="http://schemas.microsoft.com/office/drawing/2014/main" xmlns="" id="{26A2EBC9-FE6B-CAA1-4223-D0D265AD25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0478" y="1825624"/>
            <a:ext cx="3384184" cy="46012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C36376-5782-5CF1-5FCC-74E2F3673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47" y="1825623"/>
            <a:ext cx="3448531" cy="4601217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827686DC-72E3-2597-5F5A-D69FEDA5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7" b="96988" l="9864" r="89796">
                        <a14:foregroundMark x1="51361" y1="5622" x2="51361" y2="5622"/>
                        <a14:foregroundMark x1="58844" y1="4217" x2="58844" y2="4217"/>
                        <a14:foregroundMark x1="61224" y1="72892" x2="61224" y2="72892"/>
                        <a14:foregroundMark x1="53741" y1="67068" x2="53741" y2="67068"/>
                        <a14:foregroundMark x1="53741" y1="63454" x2="49660" y2="80321"/>
                        <a14:foregroundMark x1="20748" y1="75502" x2="58503" y2="85141"/>
                        <a14:foregroundMark x1="58503" y1="85141" x2="68027" y2="82731"/>
                        <a14:foregroundMark x1="26190" y1="95181" x2="26190" y2="95181"/>
                        <a14:foregroundMark x1="26871" y1="96185" x2="26871" y2="96185"/>
                        <a14:foregroundMark x1="26190" y1="96988" x2="26190" y2="96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29"/>
            <a:ext cx="12763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EBD1EB20-7372-0189-73F5-24882383B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75" y="3201731"/>
            <a:ext cx="397647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 err="1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Уланин</a:t>
            </a:r>
            <a:r>
              <a:rPr lang="ru-RU" altLang="ru-RU" sz="54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Дмитрий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Дмитриевич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A071FF7-39F9-4C14-0D4E-D47379A71A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3" y="204888"/>
            <a:ext cx="673953" cy="10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2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F2B58-AFB5-4AA1-A148-93536EA5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Нейросеть или человек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A4A219-A654-8474-A455-165265FC7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E589CB40-018E-6222-664C-BC6A1C57E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412440"/>
              </p:ext>
            </p:extLst>
          </p:nvPr>
        </p:nvGraphicFramePr>
        <p:xfrm>
          <a:off x="3424137" y="1459148"/>
          <a:ext cx="8626350" cy="539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299E47-322B-29E9-505B-5F730E758363}"/>
              </a:ext>
            </a:extLst>
          </p:cNvPr>
          <p:cNvSpPr txBox="1"/>
          <p:nvPr/>
        </p:nvSpPr>
        <p:spPr>
          <a:xfrm>
            <a:off x="0" y="3140527"/>
            <a:ext cx="3540868" cy="175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Признаки сгенерированного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18341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9A11E1B-E811-BFFE-FC67-3F50D7E3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F5C85C-A3D3-4AD5-FD56-C900E4AC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Проектная деятельность в школе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97DDF4-3D23-07CB-D860-A7E6EAED8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6" name="1742870825_67e2192969dbb">
            <a:hlinkClick r:id="" action="ppaction://media"/>
            <a:extLst>
              <a:ext uri="{FF2B5EF4-FFF2-40B4-BE49-F238E27FC236}">
                <a16:creationId xmlns:a16="http://schemas.microsoft.com/office/drawing/2014/main" xmlns="" id="{ACD44588-F764-9026-F9DD-88A53F2384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5252" y="1940414"/>
            <a:ext cx="3481997" cy="455350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E7E816-2378-F5D8-EFC8-740424BA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9" y="1959429"/>
            <a:ext cx="3410426" cy="451548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hlinkClick r:id="rId7" action="ppaction://hlinkfile"/>
            <a:extLst>
              <a:ext uri="{FF2B5EF4-FFF2-40B4-BE49-F238E27FC236}">
                <a16:creationId xmlns:a16="http://schemas.microsoft.com/office/drawing/2014/main" xmlns="" id="{D9AACB16-52E8-D680-7D23-1CF3DFE469A4}"/>
              </a:ext>
            </a:extLst>
          </p:cNvPr>
          <p:cNvSpPr/>
          <p:nvPr/>
        </p:nvSpPr>
        <p:spPr>
          <a:xfrm>
            <a:off x="11157626" y="5778228"/>
            <a:ext cx="953310" cy="10116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5A79C487-5C95-B26A-8750-C69A32561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xmlns="" id="{8B704C4C-96F9-6CB8-86A0-9F72FCA0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17" b="96988" l="9864" r="89796">
                        <a14:foregroundMark x1="51361" y1="5622" x2="51361" y2="5622"/>
                        <a14:foregroundMark x1="58844" y1="4217" x2="58844" y2="4217"/>
                        <a14:foregroundMark x1="61224" y1="72892" x2="61224" y2="72892"/>
                        <a14:foregroundMark x1="53741" y1="67068" x2="53741" y2="67068"/>
                        <a14:foregroundMark x1="53741" y1="63454" x2="49660" y2="80321"/>
                        <a14:foregroundMark x1="20748" y1="75502" x2="58503" y2="85141"/>
                        <a14:foregroundMark x1="58503" y1="85141" x2="68027" y2="82731"/>
                        <a14:foregroundMark x1="26190" y1="95181" x2="26190" y2="95181"/>
                        <a14:foregroundMark x1="26871" y1="96185" x2="26871" y2="96185"/>
                        <a14:foregroundMark x1="26190" y1="96988" x2="26190" y2="96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31" y="1583714"/>
            <a:ext cx="12763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75F662CB-C6D6-E3BC-2FD3-DF9058E6B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006" y="2826016"/>
            <a:ext cx="397647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Саенко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Пётр Родионович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95EFC79-2DFE-F6FB-8479-592D9E7E5E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3" y="204888"/>
            <a:ext cx="673953" cy="10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3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5ED1538-E9D0-7B53-8029-03B7CDD6F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8C3078C-5F83-3F12-7DCC-F97C19333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2538" y="3368647"/>
            <a:ext cx="6614712" cy="3053173"/>
          </a:xfrm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marL="182880">
              <a:buClr>
                <a:schemeClr val="accent6">
                  <a:lumMod val="75000"/>
                </a:schemeClr>
              </a:buClr>
              <a:defRPr/>
            </a:pPr>
            <a:r>
              <a:rPr lang="ru-RU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ИИ </a:t>
            </a:r>
            <a:r>
              <a:rPr lang="ru-RU" sz="44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в </a:t>
            </a:r>
            <a:r>
              <a:rPr lang="ru-RU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деятельности обучающихся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CB8739-0FFF-B0C0-1DCE-03F8C8AF8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F2B58-AFB5-4AA1-A148-93536EA5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Запросы в нейросети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A4A219-A654-8474-A455-165265FC7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E589CB40-018E-6222-664C-BC6A1C57E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924668"/>
              </p:ext>
            </p:extLst>
          </p:nvPr>
        </p:nvGraphicFramePr>
        <p:xfrm>
          <a:off x="3424137" y="1459148"/>
          <a:ext cx="8626350" cy="539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299E47-322B-29E9-505B-5F730E758363}"/>
              </a:ext>
            </a:extLst>
          </p:cNvPr>
          <p:cNvSpPr txBox="1"/>
          <p:nvPr/>
        </p:nvSpPr>
        <p:spPr>
          <a:xfrm>
            <a:off x="218476" y="3296659"/>
            <a:ext cx="3303815" cy="160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b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Уточняющая формулировка запроса</a:t>
            </a:r>
          </a:p>
        </p:txBody>
      </p:sp>
    </p:spTree>
    <p:extLst>
      <p:ext uri="{BB962C8B-B14F-4D97-AF65-F5344CB8AC3E}">
        <p14:creationId xmlns:p14="http://schemas.microsoft.com/office/powerpoint/2010/main" val="22159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F2B58-AFB5-4AA1-A148-93536EA5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Ресурсы в изучении 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A4A219-A654-8474-A455-165265FC7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E589CB40-018E-6222-664C-BC6A1C57E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449681"/>
              </p:ext>
            </p:extLst>
          </p:nvPr>
        </p:nvGraphicFramePr>
        <p:xfrm>
          <a:off x="3424137" y="1459148"/>
          <a:ext cx="8626350" cy="539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299E47-322B-29E9-505B-5F730E758363}"/>
              </a:ext>
            </a:extLst>
          </p:cNvPr>
          <p:cNvSpPr txBox="1"/>
          <p:nvPr/>
        </p:nvSpPr>
        <p:spPr>
          <a:xfrm>
            <a:off x="218476" y="3296659"/>
            <a:ext cx="3303815" cy="160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b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Ресурсы российских разработчиков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2036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F2B58-AFB5-4AA1-A148-93536EA5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Использование ИИ в обучении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A4A219-A654-8474-A455-165265FC7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805B36-3571-1E26-1CFB-8995F4A3A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70" y="1959429"/>
            <a:ext cx="3847578" cy="3847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F0E103-F17B-CE74-25AB-B91F87658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6" y="1959430"/>
            <a:ext cx="3847578" cy="38475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8915DD-AAAE-DEE6-15E7-1E0A1DA5B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57" y="1959429"/>
            <a:ext cx="3847578" cy="38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F2B58-AFB5-4AA1-A148-93536EA5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Использование ИИ в обучении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A4A219-A654-8474-A455-165265FC7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13" name="WhatsApp Video 2024-04-18 at 01.59.13">
            <a:hlinkClick r:id="" action="ppaction://media"/>
            <a:extLst>
              <a:ext uri="{FF2B5EF4-FFF2-40B4-BE49-F238E27FC236}">
                <a16:creationId xmlns:a16="http://schemas.microsoft.com/office/drawing/2014/main" xmlns="" id="{C49094E9-0EF2-EB61-5469-C6F962B27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9694" y="2141535"/>
            <a:ext cx="3878437" cy="3878437"/>
          </a:xfrm>
          <a:prstGeom prst="rect">
            <a:avLst/>
          </a:prstGeom>
        </p:spPr>
      </p:pic>
      <p:pic>
        <p:nvPicPr>
          <p:cNvPr id="14" name="WhatsApp Video 2024-04-18 at 01.59.14">
            <a:hlinkClick r:id="" action="ppaction://media"/>
            <a:extLst>
              <a:ext uri="{FF2B5EF4-FFF2-40B4-BE49-F238E27FC236}">
                <a16:creationId xmlns:a16="http://schemas.microsoft.com/office/drawing/2014/main" xmlns="" id="{F995938A-10C4-016A-465C-E578FFE89C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9910" y="2155316"/>
            <a:ext cx="3864655" cy="3864655"/>
          </a:xfrm>
          <a:prstGeom prst="rect">
            <a:avLst/>
          </a:prstGeom>
        </p:spPr>
      </p:pic>
      <p:pic>
        <p:nvPicPr>
          <p:cNvPr id="15" name="WhatsApp Video 2024-04-18 at 01.59.15">
            <a:hlinkClick r:id="" action="ppaction://media"/>
            <a:extLst>
              <a:ext uri="{FF2B5EF4-FFF2-40B4-BE49-F238E27FC236}">
                <a16:creationId xmlns:a16="http://schemas.microsoft.com/office/drawing/2014/main" xmlns="" id="{3AFFFA11-13AF-6A08-DC9E-2E497F1E7F8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237" y="2155316"/>
            <a:ext cx="3749678" cy="38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9A11E1B-E811-BFFE-FC67-3F50D7E3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F5C85C-A3D3-4AD5-FD56-C900E4AC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Проектная деятельность в школе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97DDF4-3D23-07CB-D860-A7E6EAED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A071FF7-39F9-4C14-0D4E-D47379A71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3" y="204888"/>
            <a:ext cx="673953" cy="10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xmlns="" id="{0C545868-805F-F99E-62BA-E474CC9C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r="1209" b="1838"/>
          <a:stretch/>
        </p:blipFill>
        <p:spPr>
          <a:xfrm>
            <a:off x="6963806" y="1575368"/>
            <a:ext cx="4357991" cy="260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8DA2EF6-43FA-09B9-C44D-BDAD09AD8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22260" r="4826" b="8661"/>
          <a:stretch/>
        </p:blipFill>
        <p:spPr>
          <a:xfrm>
            <a:off x="7615533" y="4185103"/>
            <a:ext cx="4357991" cy="246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DC2172-325D-EC93-2F63-351BB957A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7" r="6330"/>
          <a:stretch/>
        </p:blipFill>
        <p:spPr>
          <a:xfrm>
            <a:off x="218476" y="2059230"/>
            <a:ext cx="6656302" cy="404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4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13C0D54-650A-E1E8-7F4E-373325B64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661E13-5070-DDA7-477C-E86398BF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Требования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6696B64-181F-ADA7-D238-A1F86696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8448079D-AFD1-3782-FA07-7A94B14A8C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825118"/>
              </p:ext>
            </p:extLst>
          </p:nvPr>
        </p:nvGraphicFramePr>
        <p:xfrm>
          <a:off x="3424137" y="1459148"/>
          <a:ext cx="8626350" cy="539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5C4C12-CA2B-B75F-5057-59BA61CE4454}"/>
              </a:ext>
            </a:extLst>
          </p:cNvPr>
          <p:cNvSpPr txBox="1"/>
          <p:nvPr/>
        </p:nvSpPr>
        <p:spPr>
          <a:xfrm>
            <a:off x="218476" y="3296659"/>
            <a:ext cx="3303815" cy="10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b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Какая должна быть нейросеть?</a:t>
            </a:r>
          </a:p>
        </p:txBody>
      </p:sp>
    </p:spTree>
    <p:extLst>
      <p:ext uri="{BB962C8B-B14F-4D97-AF65-F5344CB8AC3E}">
        <p14:creationId xmlns:p14="http://schemas.microsoft.com/office/powerpoint/2010/main" val="20180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3A08AD0-7B1F-A866-08A2-2DE368E5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C85BF9-7026-66C9-BB0D-22B9E5C2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Проектная деятельность в школе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4F2996B-BE08-3209-6D5D-A826B2F6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56A446E-1741-FD48-14D2-5D0323A5B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3" y="204888"/>
            <a:ext cx="673953" cy="10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414DCB2-B7A1-B916-FB40-CE2AE333B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0175BF-AC3F-F96A-21BE-26DA6EFF9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65" y="1959429"/>
            <a:ext cx="9570270" cy="45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412F63-798C-CE5D-30DB-C90F39F7E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589C97-F5CE-214B-4C8F-342C3102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5" y="205057"/>
            <a:ext cx="9104697" cy="87689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Проектная деятельность в школе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BA7676-1E03-1461-0420-5502C7348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" y="105256"/>
            <a:ext cx="1619343" cy="1854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93A3B2-2522-5434-6671-A449AD1CE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3" y="204888"/>
            <a:ext cx="673953" cy="10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F3D38A0-F239-17E9-DB77-A2647C7F6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D5C31C-D791-04DD-6700-C7F910BB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957" y="1868882"/>
            <a:ext cx="8998085" cy="43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156</Words>
  <Application>Microsoft Office PowerPoint</Application>
  <PresentationFormat>Широкоэкранный</PresentationFormat>
  <Paragraphs>37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Использование ИИ                       в проектной деятельности обучающихся </vt:lpstr>
      <vt:lpstr>Запросы в нейросети</vt:lpstr>
      <vt:lpstr>Ресурсы в изучении ИИ</vt:lpstr>
      <vt:lpstr>Использование ИИ в обучении</vt:lpstr>
      <vt:lpstr>Использование ИИ в обучении</vt:lpstr>
      <vt:lpstr>Проектная деятельность в школе</vt:lpstr>
      <vt:lpstr>Требования</vt:lpstr>
      <vt:lpstr>Проектная деятельность в школе</vt:lpstr>
      <vt:lpstr>Проектная деятельность в школе</vt:lpstr>
      <vt:lpstr>Проектная деятельность в школе</vt:lpstr>
      <vt:lpstr>Нейросеть или человек</vt:lpstr>
      <vt:lpstr>Проектная деятельность в школе</vt:lpstr>
      <vt:lpstr>Использование ИИ                    в проектной деятельности обучающихся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Mobil№7</cp:lastModifiedBy>
  <cp:revision>9</cp:revision>
  <dcterms:created xsi:type="dcterms:W3CDTF">2021-05-01T07:10:02Z</dcterms:created>
  <dcterms:modified xsi:type="dcterms:W3CDTF">2025-03-25T09:22:54Z</dcterms:modified>
</cp:coreProperties>
</file>